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0" r:id="rId1"/>
  </p:sldMasterIdLst>
  <p:notesMasterIdLst>
    <p:notesMasterId r:id="rId3"/>
  </p:notesMasterIdLst>
  <p:sldIdLst>
    <p:sldId id="256" r:id="rId2"/>
  </p:sldIdLst>
  <p:sldSz cx="36576000" cy="27432000"/>
  <p:notesSz cx="32918400" cy="51206400"/>
  <p:defaultTextStyle>
    <a:defPPr>
      <a:defRPr lang="en-US"/>
    </a:defPPr>
    <a:lvl1pPr algn="l" rtl="0" fontAlgn="base">
      <a:spcBef>
        <a:spcPct val="0"/>
      </a:spcBef>
      <a:spcAft>
        <a:spcPct val="0"/>
      </a:spcAft>
      <a:defRPr sz="2500" kern="1200">
        <a:solidFill>
          <a:schemeClr val="tx1"/>
        </a:solidFill>
        <a:latin typeface="Helvetica" pitchFamily="34" charset="0"/>
        <a:ea typeface="ＭＳ Ｐゴシック" pitchFamily="34" charset="-128"/>
        <a:cs typeface="+mn-cs"/>
      </a:defRPr>
    </a:lvl1pPr>
    <a:lvl2pPr marL="347790" algn="l" rtl="0" fontAlgn="base">
      <a:spcBef>
        <a:spcPct val="0"/>
      </a:spcBef>
      <a:spcAft>
        <a:spcPct val="0"/>
      </a:spcAft>
      <a:defRPr sz="2500" kern="1200">
        <a:solidFill>
          <a:schemeClr val="tx1"/>
        </a:solidFill>
        <a:latin typeface="Helvetica" pitchFamily="34" charset="0"/>
        <a:ea typeface="ＭＳ Ｐゴシック" pitchFamily="34" charset="-128"/>
        <a:cs typeface="+mn-cs"/>
      </a:defRPr>
    </a:lvl2pPr>
    <a:lvl3pPr marL="695580" algn="l" rtl="0" fontAlgn="base">
      <a:spcBef>
        <a:spcPct val="0"/>
      </a:spcBef>
      <a:spcAft>
        <a:spcPct val="0"/>
      </a:spcAft>
      <a:defRPr sz="2500" kern="1200">
        <a:solidFill>
          <a:schemeClr val="tx1"/>
        </a:solidFill>
        <a:latin typeface="Helvetica" pitchFamily="34" charset="0"/>
        <a:ea typeface="ＭＳ Ｐゴシック" pitchFamily="34" charset="-128"/>
        <a:cs typeface="+mn-cs"/>
      </a:defRPr>
    </a:lvl3pPr>
    <a:lvl4pPr marL="1043371" algn="l" rtl="0" fontAlgn="base">
      <a:spcBef>
        <a:spcPct val="0"/>
      </a:spcBef>
      <a:spcAft>
        <a:spcPct val="0"/>
      </a:spcAft>
      <a:defRPr sz="2500" kern="1200">
        <a:solidFill>
          <a:schemeClr val="tx1"/>
        </a:solidFill>
        <a:latin typeface="Helvetica" pitchFamily="34" charset="0"/>
        <a:ea typeface="ＭＳ Ｐゴシック" pitchFamily="34" charset="-128"/>
        <a:cs typeface="+mn-cs"/>
      </a:defRPr>
    </a:lvl4pPr>
    <a:lvl5pPr marL="1391161" algn="l" rtl="0" fontAlgn="base">
      <a:spcBef>
        <a:spcPct val="0"/>
      </a:spcBef>
      <a:spcAft>
        <a:spcPct val="0"/>
      </a:spcAft>
      <a:defRPr sz="2500" kern="1200">
        <a:solidFill>
          <a:schemeClr val="tx1"/>
        </a:solidFill>
        <a:latin typeface="Helvetica" pitchFamily="34" charset="0"/>
        <a:ea typeface="ＭＳ Ｐゴシック" pitchFamily="34" charset="-128"/>
        <a:cs typeface="+mn-cs"/>
      </a:defRPr>
    </a:lvl5pPr>
    <a:lvl6pPr marL="1738953" algn="l" defTabSz="695580" rtl="0" eaLnBrk="1" latinLnBrk="0" hangingPunct="1">
      <a:defRPr sz="2500" kern="1200">
        <a:solidFill>
          <a:schemeClr val="tx1"/>
        </a:solidFill>
        <a:latin typeface="Helvetica" pitchFamily="34" charset="0"/>
        <a:ea typeface="ＭＳ Ｐゴシック" pitchFamily="34" charset="-128"/>
        <a:cs typeface="+mn-cs"/>
      </a:defRPr>
    </a:lvl6pPr>
    <a:lvl7pPr marL="2086743" algn="l" defTabSz="695580" rtl="0" eaLnBrk="1" latinLnBrk="0" hangingPunct="1">
      <a:defRPr sz="2500" kern="1200">
        <a:solidFill>
          <a:schemeClr val="tx1"/>
        </a:solidFill>
        <a:latin typeface="Helvetica" pitchFamily="34" charset="0"/>
        <a:ea typeface="ＭＳ Ｐゴシック" pitchFamily="34" charset="-128"/>
        <a:cs typeface="+mn-cs"/>
      </a:defRPr>
    </a:lvl7pPr>
    <a:lvl8pPr marL="2434533" algn="l" defTabSz="695580" rtl="0" eaLnBrk="1" latinLnBrk="0" hangingPunct="1">
      <a:defRPr sz="2500" kern="1200">
        <a:solidFill>
          <a:schemeClr val="tx1"/>
        </a:solidFill>
        <a:latin typeface="Helvetica" pitchFamily="34" charset="0"/>
        <a:ea typeface="ＭＳ Ｐゴシック" pitchFamily="34" charset="-128"/>
        <a:cs typeface="+mn-cs"/>
      </a:defRPr>
    </a:lvl8pPr>
    <a:lvl9pPr marL="2782324" algn="l" defTabSz="695580" rtl="0" eaLnBrk="1" latinLnBrk="0" hangingPunct="1">
      <a:defRPr sz="2500" kern="1200">
        <a:solidFill>
          <a:schemeClr val="tx1"/>
        </a:solidFill>
        <a:latin typeface="Helvetica"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598">
          <p15:clr>
            <a:srgbClr val="A4A3A4"/>
          </p15:clr>
        </p15:guide>
        <p15:guide id="2" orient="horz" pos="16360">
          <p15:clr>
            <a:srgbClr val="A4A3A4"/>
          </p15:clr>
        </p15:guide>
        <p15:guide id="3" orient="horz" pos="3107">
          <p15:clr>
            <a:srgbClr val="A4A3A4"/>
          </p15:clr>
        </p15:guide>
        <p15:guide id="4" orient="horz" pos="1774">
          <p15:clr>
            <a:srgbClr val="A4A3A4"/>
          </p15:clr>
        </p15:guide>
        <p15:guide id="5" pos="5313">
          <p15:clr>
            <a:srgbClr val="A4A3A4"/>
          </p15:clr>
        </p15:guide>
        <p15:guide id="6" pos="6009">
          <p15:clr>
            <a:srgbClr val="A4A3A4"/>
          </p15:clr>
        </p15:guide>
        <p15:guide id="7" pos="10937">
          <p15:clr>
            <a:srgbClr val="A4A3A4"/>
          </p15:clr>
        </p15:guide>
        <p15:guide id="8" pos="17526">
          <p15:clr>
            <a:srgbClr val="A4A3A4"/>
          </p15:clr>
        </p15:guide>
        <p15:guide id="9" pos="821">
          <p15:clr>
            <a:srgbClr val="A4A3A4"/>
          </p15:clr>
        </p15:guide>
        <p15:guide id="10" pos="11664">
          <p15:clr>
            <a:srgbClr val="A4A3A4"/>
          </p15:clr>
        </p15:guide>
        <p15:guide id="11" pos="16831">
          <p15:clr>
            <a:srgbClr val="A4A3A4"/>
          </p15:clr>
        </p15:guide>
        <p15:guide id="12" pos="220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80"/>
    <a:srgbClr val="FFFFE1"/>
    <a:srgbClr val="0000FF"/>
    <a:srgbClr val="FFF3F3"/>
    <a:srgbClr val="800040"/>
    <a:srgbClr val="FF6FCF"/>
    <a:srgbClr val="FF8000"/>
    <a:srgbClr val="FFF1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autoAdjust="0"/>
    <p:restoredTop sz="98934" autoAdjust="0"/>
  </p:normalViewPr>
  <p:slideViewPr>
    <p:cSldViewPr snapToGrid="0">
      <p:cViewPr>
        <p:scale>
          <a:sx n="30" d="100"/>
          <a:sy n="30" d="100"/>
        </p:scale>
        <p:origin x="1736" y="-664"/>
      </p:cViewPr>
      <p:guideLst>
        <p:guide orient="horz" pos="598"/>
        <p:guide orient="horz" pos="16360"/>
        <p:guide orient="horz" pos="3107"/>
        <p:guide orient="horz" pos="1774"/>
        <p:guide pos="5313"/>
        <p:guide pos="6009"/>
        <p:guide pos="10937"/>
        <p:guide pos="17526"/>
        <p:guide pos="821"/>
        <p:guide pos="11664"/>
        <p:guide pos="16831"/>
        <p:guide pos="2205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4265275" cy="2560638"/>
          </a:xfrm>
          <a:prstGeom prst="rect">
            <a:avLst/>
          </a:prstGeom>
        </p:spPr>
        <p:txBody>
          <a:bodyPr vert="horz" lIns="91440" tIns="45720" rIns="91440" bIns="45720" rtlCol="0"/>
          <a:lstStyle>
            <a:lvl1pPr algn="l">
              <a:defRPr sz="1200">
                <a:latin typeface="Helvetica" pitchFamily="-111" charset="0"/>
                <a:ea typeface="+mn-ea"/>
                <a:cs typeface="+mn-cs"/>
              </a:defRPr>
            </a:lvl1pPr>
          </a:lstStyle>
          <a:p>
            <a:pPr>
              <a:defRPr/>
            </a:pPr>
            <a:endParaRPr lang="en-US"/>
          </a:p>
        </p:txBody>
      </p:sp>
      <p:sp>
        <p:nvSpPr>
          <p:cNvPr id="3" name="Date Placeholder 2"/>
          <p:cNvSpPr>
            <a:spLocks noGrp="1"/>
          </p:cNvSpPr>
          <p:nvPr>
            <p:ph type="dt" idx="1"/>
          </p:nvPr>
        </p:nvSpPr>
        <p:spPr>
          <a:xfrm>
            <a:off x="18646775" y="0"/>
            <a:ext cx="14263688" cy="2560638"/>
          </a:xfrm>
          <a:prstGeom prst="rect">
            <a:avLst/>
          </a:prstGeom>
        </p:spPr>
        <p:txBody>
          <a:bodyPr vert="horz" wrap="square" lIns="91440" tIns="45720" rIns="91440" bIns="45720" numCol="1" anchor="t" anchorCtr="0" compatLnSpc="1">
            <a:prstTxWarp prst="textNoShape">
              <a:avLst/>
            </a:prstTxWarp>
          </a:bodyPr>
          <a:lstStyle>
            <a:lvl1pPr algn="r">
              <a:defRPr sz="1200">
                <a:latin typeface="Helvetica" pitchFamily="-111" charset="0"/>
                <a:ea typeface="ＭＳ Ｐゴシック" pitchFamily="-111" charset="-128"/>
                <a:cs typeface="+mn-cs"/>
              </a:defRPr>
            </a:lvl1pPr>
          </a:lstStyle>
          <a:p>
            <a:pPr>
              <a:defRPr/>
            </a:pPr>
            <a:fld id="{C3ACEB49-3CE9-4EBE-96FF-4FE98288F8E8}" type="datetime1">
              <a:rPr lang="en-US"/>
              <a:pPr>
                <a:defRPr/>
              </a:pPr>
              <a:t>5/1/16</a:t>
            </a:fld>
            <a:endParaRPr lang="en-US" dirty="0"/>
          </a:p>
        </p:txBody>
      </p:sp>
      <p:sp>
        <p:nvSpPr>
          <p:cNvPr id="4" name="Slide Image Placeholder 3"/>
          <p:cNvSpPr>
            <a:spLocks noGrp="1" noRot="1" noChangeAspect="1"/>
          </p:cNvSpPr>
          <p:nvPr>
            <p:ph type="sldImg" idx="2"/>
          </p:nvPr>
        </p:nvSpPr>
        <p:spPr>
          <a:xfrm>
            <a:off x="3657600" y="3840163"/>
            <a:ext cx="25603200" cy="192024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3292475" y="24323675"/>
            <a:ext cx="26333450" cy="230425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48637825"/>
            <a:ext cx="14265275" cy="2559050"/>
          </a:xfrm>
          <a:prstGeom prst="rect">
            <a:avLst/>
          </a:prstGeom>
        </p:spPr>
        <p:txBody>
          <a:bodyPr vert="horz" lIns="91440" tIns="45720" rIns="91440" bIns="45720" rtlCol="0" anchor="b"/>
          <a:lstStyle>
            <a:lvl1pPr algn="l">
              <a:defRPr sz="1200">
                <a:latin typeface="Helvetica" pitchFamily="-111"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18646775" y="48637825"/>
            <a:ext cx="14263688" cy="2559050"/>
          </a:xfrm>
          <a:prstGeom prst="rect">
            <a:avLst/>
          </a:prstGeom>
        </p:spPr>
        <p:txBody>
          <a:bodyPr vert="horz" wrap="square" lIns="91440" tIns="45720" rIns="91440" bIns="45720" numCol="1" anchor="b" anchorCtr="0" compatLnSpc="1">
            <a:prstTxWarp prst="textNoShape">
              <a:avLst/>
            </a:prstTxWarp>
          </a:bodyPr>
          <a:lstStyle>
            <a:lvl1pPr algn="r">
              <a:defRPr sz="1200">
                <a:latin typeface="Helvetica" pitchFamily="-111" charset="0"/>
                <a:ea typeface="ＭＳ Ｐゴシック" pitchFamily="-111" charset="-128"/>
                <a:cs typeface="+mn-cs"/>
              </a:defRPr>
            </a:lvl1pPr>
          </a:lstStyle>
          <a:p>
            <a:pPr>
              <a:defRPr/>
            </a:pPr>
            <a:fld id="{ACE8360B-5843-46C1-8BB9-EC3AA2EC47B5}" type="slidenum">
              <a:rPr lang="en-US"/>
              <a:pPr>
                <a:defRPr/>
              </a:pPr>
              <a:t>‹#›</a:t>
            </a:fld>
            <a:endParaRPr lang="en-US" dirty="0"/>
          </a:p>
        </p:txBody>
      </p:sp>
    </p:spTree>
    <p:extLst>
      <p:ext uri="{BB962C8B-B14F-4D97-AF65-F5344CB8AC3E}">
        <p14:creationId xmlns:p14="http://schemas.microsoft.com/office/powerpoint/2010/main" val="3193341217"/>
      </p:ext>
    </p:extLst>
  </p:cSld>
  <p:clrMap bg1="lt1" tx1="dk1" bg2="lt2" tx2="dk2" accent1="accent1" accent2="accent2" accent3="accent3" accent4="accent4" accent5="accent5" accent6="accent6" hlink="hlink" folHlink="folHlink"/>
  <p:notesStyle>
    <a:lvl1pPr algn="l" defTabSz="347790" rtl="0" eaLnBrk="0" fontAlgn="base" hangingPunct="0">
      <a:spcBef>
        <a:spcPct val="30000"/>
      </a:spcBef>
      <a:spcAft>
        <a:spcPct val="0"/>
      </a:spcAft>
      <a:defRPr sz="1000" kern="1200">
        <a:solidFill>
          <a:schemeClr val="tx1"/>
        </a:solidFill>
        <a:latin typeface="+mn-lt"/>
        <a:ea typeface="ＭＳ Ｐゴシック" pitchFamily="-111" charset="-128"/>
        <a:cs typeface="ＭＳ Ｐゴシック" pitchFamily="-111" charset="-128"/>
      </a:defRPr>
    </a:lvl1pPr>
    <a:lvl2pPr marL="347790" algn="l" defTabSz="347790" rtl="0" eaLnBrk="0" fontAlgn="base" hangingPunct="0">
      <a:spcBef>
        <a:spcPct val="30000"/>
      </a:spcBef>
      <a:spcAft>
        <a:spcPct val="0"/>
      </a:spcAft>
      <a:defRPr sz="1000" kern="1200">
        <a:solidFill>
          <a:schemeClr val="tx1"/>
        </a:solidFill>
        <a:latin typeface="+mn-lt"/>
        <a:ea typeface="ＭＳ Ｐゴシック" pitchFamily="-111" charset="-128"/>
        <a:cs typeface="ＭＳ Ｐゴシック"/>
      </a:defRPr>
    </a:lvl2pPr>
    <a:lvl3pPr marL="695580" algn="l" defTabSz="347790" rtl="0" eaLnBrk="0" fontAlgn="base" hangingPunct="0">
      <a:spcBef>
        <a:spcPct val="30000"/>
      </a:spcBef>
      <a:spcAft>
        <a:spcPct val="0"/>
      </a:spcAft>
      <a:defRPr sz="1000" kern="1200">
        <a:solidFill>
          <a:schemeClr val="tx1"/>
        </a:solidFill>
        <a:latin typeface="+mn-lt"/>
        <a:ea typeface="ＭＳ Ｐゴシック" pitchFamily="-111" charset="-128"/>
        <a:cs typeface="ＭＳ Ｐゴシック"/>
      </a:defRPr>
    </a:lvl3pPr>
    <a:lvl4pPr marL="1043371" algn="l" defTabSz="347790" rtl="0" eaLnBrk="0" fontAlgn="base" hangingPunct="0">
      <a:spcBef>
        <a:spcPct val="30000"/>
      </a:spcBef>
      <a:spcAft>
        <a:spcPct val="0"/>
      </a:spcAft>
      <a:defRPr sz="1000" kern="1200">
        <a:solidFill>
          <a:schemeClr val="tx1"/>
        </a:solidFill>
        <a:latin typeface="+mn-lt"/>
        <a:ea typeface="ＭＳ Ｐゴシック" pitchFamily="-111" charset="-128"/>
        <a:cs typeface="ＭＳ Ｐゴシック"/>
      </a:defRPr>
    </a:lvl4pPr>
    <a:lvl5pPr marL="1391161" algn="l" defTabSz="347790" rtl="0" eaLnBrk="0" fontAlgn="base" hangingPunct="0">
      <a:spcBef>
        <a:spcPct val="30000"/>
      </a:spcBef>
      <a:spcAft>
        <a:spcPct val="0"/>
      </a:spcAft>
      <a:defRPr sz="1000" kern="1200">
        <a:solidFill>
          <a:schemeClr val="tx1"/>
        </a:solidFill>
        <a:latin typeface="+mn-lt"/>
        <a:ea typeface="ＭＳ Ｐゴシック" pitchFamily="-111" charset="-128"/>
        <a:cs typeface="ＭＳ Ｐゴシック"/>
      </a:defRPr>
    </a:lvl5pPr>
    <a:lvl6pPr marL="1738953" algn="l" defTabSz="347790" rtl="0" eaLnBrk="1" latinLnBrk="0" hangingPunct="1">
      <a:defRPr sz="1000" kern="1200">
        <a:solidFill>
          <a:schemeClr val="tx1"/>
        </a:solidFill>
        <a:latin typeface="+mn-lt"/>
        <a:ea typeface="+mn-ea"/>
        <a:cs typeface="+mn-cs"/>
      </a:defRPr>
    </a:lvl6pPr>
    <a:lvl7pPr marL="2086743" algn="l" defTabSz="347790" rtl="0" eaLnBrk="1" latinLnBrk="0" hangingPunct="1">
      <a:defRPr sz="1000" kern="1200">
        <a:solidFill>
          <a:schemeClr val="tx1"/>
        </a:solidFill>
        <a:latin typeface="+mn-lt"/>
        <a:ea typeface="+mn-ea"/>
        <a:cs typeface="+mn-cs"/>
      </a:defRPr>
    </a:lvl7pPr>
    <a:lvl8pPr marL="2434533" algn="l" defTabSz="347790" rtl="0" eaLnBrk="1" latinLnBrk="0" hangingPunct="1">
      <a:defRPr sz="1000" kern="1200">
        <a:solidFill>
          <a:schemeClr val="tx1"/>
        </a:solidFill>
        <a:latin typeface="+mn-lt"/>
        <a:ea typeface="+mn-ea"/>
        <a:cs typeface="+mn-cs"/>
      </a:defRPr>
    </a:lvl8pPr>
    <a:lvl9pPr marL="2782324" algn="l" defTabSz="34779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3657600" y="3840163"/>
            <a:ext cx="25603200" cy="19202400"/>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4100" name="Slide Number Placeholder 3"/>
          <p:cNvSpPr>
            <a:spLocks noGrp="1"/>
          </p:cNvSpPr>
          <p:nvPr>
            <p:ph type="sldNum" sz="quarter" idx="5"/>
          </p:nvPr>
        </p:nvSpPr>
        <p:spPr bwMode="auto">
          <a:noFill/>
          <a:ln>
            <a:miter lim="800000"/>
            <a:headEnd/>
            <a:tailEnd/>
          </a:ln>
        </p:spPr>
        <p:txBody>
          <a:bodyPr/>
          <a:lstStyle/>
          <a:p>
            <a:fld id="{2DCAF4CA-46FC-4272-89E7-5DE880B73E6B}" type="slidenum">
              <a:rPr lang="en-US" smtClean="0">
                <a:latin typeface="Helvetica" pitchFamily="34" charset="0"/>
                <a:ea typeface="ＭＳ Ｐゴシック" pitchFamily="34" charset="-128"/>
              </a:rPr>
              <a:pPr/>
              <a:t>1</a:t>
            </a:fld>
            <a:endParaRPr lang="en-US" smtClean="0">
              <a:latin typeface="Helvetica" pitchFamily="34" charset="0"/>
              <a:ea typeface="ＭＳ Ｐゴシック" pitchFamily="34" charset="-128"/>
            </a:endParaRPr>
          </a:p>
        </p:txBody>
      </p:sp>
    </p:spTree>
    <p:extLst>
      <p:ext uri="{BB962C8B-B14F-4D97-AF65-F5344CB8AC3E}">
        <p14:creationId xmlns:p14="http://schemas.microsoft.com/office/powerpoint/2010/main" val="168653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Title 1"/>
          <p:cNvSpPr>
            <a:spLocks noGrp="1"/>
          </p:cNvSpPr>
          <p:nvPr>
            <p:ph type="ctrTitle"/>
          </p:nvPr>
        </p:nvSpPr>
        <p:spPr>
          <a:xfrm>
            <a:off x="3657600" y="7213620"/>
            <a:ext cx="29260800" cy="7300384"/>
          </a:xfrm>
        </p:spPr>
        <p:txBody>
          <a:bodyPr anchor="b">
            <a:normAutofit/>
          </a:bodyPr>
          <a:lstStyle>
            <a:lvl1pPr algn="l">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3657600" y="14528804"/>
            <a:ext cx="29260800" cy="2743200"/>
          </a:xfrm>
        </p:spPr>
        <p:txBody>
          <a:bodyPr>
            <a:normAutofit/>
          </a:bodyPr>
          <a:lstStyle>
            <a:lvl1pPr marL="0" indent="0" algn="l">
              <a:buNone/>
              <a:defRPr sz="80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3728682" y="17295382"/>
            <a:ext cx="9189716" cy="1460500"/>
          </a:xfrm>
        </p:spPr>
        <p:txBody>
          <a:bodyPr/>
          <a:lstStyle/>
          <a:p>
            <a:pPr>
              <a:defRPr/>
            </a:pPr>
            <a:endParaRPr lang="en-US"/>
          </a:p>
        </p:txBody>
      </p:sp>
      <p:sp>
        <p:nvSpPr>
          <p:cNvPr id="5" name="Footer Placeholder 4"/>
          <p:cNvSpPr>
            <a:spLocks noGrp="1"/>
          </p:cNvSpPr>
          <p:nvPr>
            <p:ph type="ftr" sz="quarter" idx="11"/>
          </p:nvPr>
        </p:nvSpPr>
        <p:spPr>
          <a:xfrm>
            <a:off x="3657600" y="17295386"/>
            <a:ext cx="19522440" cy="1460500"/>
          </a:xfrm>
        </p:spPr>
        <p:txBody>
          <a:bodyPr/>
          <a:lstStyle/>
          <a:p>
            <a:pPr>
              <a:defRPr/>
            </a:pPr>
            <a:endParaRPr lang="en-US"/>
          </a:p>
        </p:txBody>
      </p:sp>
      <p:sp>
        <p:nvSpPr>
          <p:cNvPr id="6" name="Slide Number Placeholder 5"/>
          <p:cNvSpPr>
            <a:spLocks noGrp="1"/>
          </p:cNvSpPr>
          <p:nvPr>
            <p:ph type="sldNum" sz="quarter" idx="12"/>
          </p:nvPr>
        </p:nvSpPr>
        <p:spPr>
          <a:xfrm>
            <a:off x="24231600" y="5723470"/>
            <a:ext cx="8686800" cy="1460500"/>
          </a:xfrm>
        </p:spPr>
        <p:txBody>
          <a:bodyPr/>
          <a:lstStyle/>
          <a:p>
            <a:pPr>
              <a:defRPr/>
            </a:pPr>
            <a:fld id="{461BF22E-0CC0-4F66-BBF7-4495B4A9562D}" type="slidenum">
              <a:rPr lang="en-US" smtClean="0"/>
              <a:pPr>
                <a:defRPr/>
              </a:pPr>
              <a:t>‹#›</a:t>
            </a:fld>
            <a:endParaRPr lang="en-US" dirty="0"/>
          </a:p>
        </p:txBody>
      </p:sp>
    </p:spTree>
    <p:extLst>
      <p:ext uri="{BB962C8B-B14F-4D97-AF65-F5344CB8AC3E}">
        <p14:creationId xmlns:p14="http://schemas.microsoft.com/office/powerpoint/2010/main" val="11718248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77420" y="18789446"/>
            <a:ext cx="31825928" cy="3277420"/>
          </a:xfrm>
        </p:spPr>
        <p:txBody>
          <a:bodyPr anchor="b"/>
          <a:lstStyle>
            <a:lvl1pPr algn="l">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77420" y="3908140"/>
            <a:ext cx="31801040" cy="13627888"/>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77440" y="22066864"/>
            <a:ext cx="31821120" cy="2987696"/>
          </a:xfrm>
        </p:spPr>
        <p:txBody>
          <a:bodyPr/>
          <a:lstStyle>
            <a:lvl1pPr marL="0" indent="0" algn="l">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86493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Title 1"/>
          <p:cNvSpPr>
            <a:spLocks noGrp="1"/>
          </p:cNvSpPr>
          <p:nvPr>
            <p:ph type="title"/>
          </p:nvPr>
        </p:nvSpPr>
        <p:spPr>
          <a:xfrm>
            <a:off x="2377440" y="3014134"/>
            <a:ext cx="31821120" cy="11209868"/>
          </a:xfrm>
        </p:spPr>
        <p:txBody>
          <a:bodyPr anchor="ctr"/>
          <a:lstStyle>
            <a:lvl1pPr algn="l">
              <a:defRPr sz="12800"/>
            </a:lvl1pPr>
          </a:lstStyle>
          <a:p>
            <a:r>
              <a:rPr lang="en-US" smtClean="0"/>
              <a:t>Click to edit Master title style</a:t>
            </a:r>
            <a:endParaRPr lang="en-US" dirty="0"/>
          </a:p>
        </p:txBody>
      </p:sp>
      <p:sp>
        <p:nvSpPr>
          <p:cNvPr id="4" name="Text Placeholder 3"/>
          <p:cNvSpPr>
            <a:spLocks noGrp="1"/>
          </p:cNvSpPr>
          <p:nvPr>
            <p:ph type="body" sz="half" idx="2"/>
          </p:nvPr>
        </p:nvSpPr>
        <p:spPr>
          <a:xfrm>
            <a:off x="2743200" y="14596536"/>
            <a:ext cx="31089600" cy="5323408"/>
          </a:xfrm>
        </p:spPr>
        <p:txBody>
          <a:bodyPr anchor="ct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a:xfrm>
            <a:off x="22248704" y="1524006"/>
            <a:ext cx="8732520" cy="1460500"/>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2377440" y="1524006"/>
            <a:ext cx="19322624" cy="1460500"/>
          </a:xfrm>
        </p:spPr>
        <p:txBody>
          <a:bodyPr/>
          <a:lstStyle/>
          <a:p>
            <a:pPr>
              <a:defRPr/>
            </a:pPr>
            <a:endParaRPr lang="en-US"/>
          </a:p>
        </p:txBody>
      </p:sp>
      <p:sp>
        <p:nvSpPr>
          <p:cNvPr id="7" name="Slide Number Placeholder 6"/>
          <p:cNvSpPr>
            <a:spLocks noGrp="1"/>
          </p:cNvSpPr>
          <p:nvPr>
            <p:ph type="sldNum" sz="quarter" idx="12"/>
          </p:nvPr>
        </p:nvSpPr>
        <p:spPr>
          <a:xfrm>
            <a:off x="31529864" y="1524006"/>
            <a:ext cx="2668696" cy="1460500"/>
          </a:xfrm>
        </p:spPr>
        <p:txBody>
          <a:body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644898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Title 1"/>
          <p:cNvSpPr>
            <a:spLocks noGrp="1"/>
          </p:cNvSpPr>
          <p:nvPr>
            <p:ph type="title"/>
          </p:nvPr>
        </p:nvSpPr>
        <p:spPr>
          <a:xfrm>
            <a:off x="3073404" y="3014136"/>
            <a:ext cx="30454600" cy="11024936"/>
          </a:xfrm>
        </p:spPr>
        <p:txBody>
          <a:bodyPr anchor="ctr"/>
          <a:lstStyle>
            <a:lvl1pPr algn="l">
              <a:defRPr sz="12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3911596" y="14039074"/>
            <a:ext cx="28778208" cy="1777772"/>
          </a:xfrm>
        </p:spPr>
        <p:txBody>
          <a:bodyPr anchor="t">
            <a:normAutofit/>
          </a:bodyPr>
          <a:lstStyle>
            <a:lvl1pPr marL="0" indent="0">
              <a:buNone/>
              <a:defRPr sz="56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4" name="Text Placeholder 3"/>
          <p:cNvSpPr>
            <a:spLocks noGrp="1"/>
          </p:cNvSpPr>
          <p:nvPr>
            <p:ph type="body" sz="half" idx="2"/>
          </p:nvPr>
        </p:nvSpPr>
        <p:spPr>
          <a:xfrm>
            <a:off x="2743200" y="16698390"/>
            <a:ext cx="31115008" cy="3285060"/>
          </a:xfrm>
        </p:spPr>
        <p:txBody>
          <a:bodyPr anchor="ctr">
            <a:normAutofit/>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a:xfrm>
            <a:off x="22248704" y="1524006"/>
            <a:ext cx="8732520" cy="1460500"/>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2377440" y="1517754"/>
            <a:ext cx="19322624" cy="1460500"/>
          </a:xfrm>
        </p:spPr>
        <p:txBody>
          <a:bodyPr/>
          <a:lstStyle/>
          <a:p>
            <a:pPr>
              <a:defRPr/>
            </a:pPr>
            <a:endParaRPr lang="en-US"/>
          </a:p>
        </p:txBody>
      </p:sp>
      <p:sp>
        <p:nvSpPr>
          <p:cNvPr id="7" name="Slide Number Placeholder 6"/>
          <p:cNvSpPr>
            <a:spLocks noGrp="1"/>
          </p:cNvSpPr>
          <p:nvPr>
            <p:ph type="sldNum" sz="quarter" idx="12"/>
          </p:nvPr>
        </p:nvSpPr>
        <p:spPr>
          <a:xfrm>
            <a:off x="31529864" y="1524006"/>
            <a:ext cx="2668696" cy="1460500"/>
          </a:xfrm>
        </p:spPr>
        <p:txBody>
          <a:bodyPr/>
          <a:lstStyle/>
          <a:p>
            <a:pPr>
              <a:defRPr/>
            </a:pPr>
            <a:fld id="{77150FA0-95A1-4C6B-8DC8-08950CE218CB}" type="slidenum">
              <a:rPr lang="en-US" smtClean="0"/>
              <a:pPr>
                <a:defRPr/>
              </a:pPr>
              <a:t>‹#›</a:t>
            </a:fld>
            <a:endParaRPr lang="en-US" dirty="0"/>
          </a:p>
        </p:txBody>
      </p:sp>
      <p:sp>
        <p:nvSpPr>
          <p:cNvPr id="13" name="TextBox 12"/>
          <p:cNvSpPr txBox="1"/>
          <p:nvPr/>
        </p:nvSpPr>
        <p:spPr>
          <a:xfrm>
            <a:off x="925832" y="3230880"/>
            <a:ext cx="1828800"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2000" dirty="0">
                <a:solidFill>
                  <a:schemeClr val="tx1"/>
                </a:solidFill>
                <a:effectLst/>
              </a:rPr>
              <a:t>“</a:t>
            </a:r>
          </a:p>
        </p:txBody>
      </p:sp>
      <p:sp>
        <p:nvSpPr>
          <p:cNvPr id="14" name="TextBox 13"/>
          <p:cNvSpPr txBox="1"/>
          <p:nvPr/>
        </p:nvSpPr>
        <p:spPr>
          <a:xfrm>
            <a:off x="32586932" y="12085320"/>
            <a:ext cx="1828800" cy="2339104"/>
          </a:xfrm>
          <a:prstGeom prst="rect">
            <a:avLst/>
          </a:prstGeom>
        </p:spPr>
        <p:txBody>
          <a:bodyPr vert="horz" lIns="365760" tIns="182880" rIns="365760" bIns="1828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2000" dirty="0">
                <a:solidFill>
                  <a:schemeClr val="tx1"/>
                </a:solidFill>
                <a:effectLst/>
              </a:rPr>
              <a:t>”</a:t>
            </a:r>
          </a:p>
        </p:txBody>
      </p:sp>
    </p:spTree>
    <p:extLst>
      <p:ext uri="{BB962C8B-B14F-4D97-AF65-F5344CB8AC3E}">
        <p14:creationId xmlns:p14="http://schemas.microsoft.com/office/powerpoint/2010/main" val="452517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Title 1"/>
          <p:cNvSpPr>
            <a:spLocks noGrp="1"/>
          </p:cNvSpPr>
          <p:nvPr>
            <p:ph type="title"/>
          </p:nvPr>
        </p:nvSpPr>
        <p:spPr>
          <a:xfrm>
            <a:off x="2743200" y="4498810"/>
            <a:ext cx="31099128" cy="10047340"/>
          </a:xfrm>
        </p:spPr>
        <p:txBody>
          <a:bodyPr anchor="b"/>
          <a:lstStyle>
            <a:lvl1pPr algn="l">
              <a:defRPr sz="12800"/>
            </a:lvl1pPr>
          </a:lstStyle>
          <a:p>
            <a:r>
              <a:rPr lang="en-US" smtClean="0"/>
              <a:t>Click to edit Master title style</a:t>
            </a:r>
            <a:endParaRPr lang="en-US" dirty="0"/>
          </a:p>
        </p:txBody>
      </p:sp>
      <p:sp>
        <p:nvSpPr>
          <p:cNvPr id="4" name="Text Placeholder 3"/>
          <p:cNvSpPr>
            <a:spLocks noGrp="1"/>
          </p:cNvSpPr>
          <p:nvPr>
            <p:ph type="body" sz="half" idx="2"/>
          </p:nvPr>
        </p:nvSpPr>
        <p:spPr>
          <a:xfrm>
            <a:off x="2743168" y="14593266"/>
            <a:ext cx="31094432" cy="3999540"/>
          </a:xfrm>
        </p:spPr>
        <p:txBody>
          <a:bodyPr anchor="t"/>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a:xfrm>
            <a:off x="22248704" y="1515538"/>
            <a:ext cx="8732520" cy="1460500"/>
          </a:xfrm>
        </p:spPr>
        <p:txBody>
          <a:bodyPr/>
          <a:lstStyle>
            <a:lvl1pPr algn="r">
              <a:defRPr/>
            </a:lvl1pPr>
          </a:lstStyle>
          <a:p>
            <a:pPr>
              <a:defRPr/>
            </a:pPr>
            <a:endParaRPr lang="en-US"/>
          </a:p>
        </p:txBody>
      </p:sp>
      <p:sp>
        <p:nvSpPr>
          <p:cNvPr id="6" name="Footer Placeholder 5"/>
          <p:cNvSpPr>
            <a:spLocks noGrp="1"/>
          </p:cNvSpPr>
          <p:nvPr>
            <p:ph type="ftr" sz="quarter" idx="11"/>
          </p:nvPr>
        </p:nvSpPr>
        <p:spPr>
          <a:xfrm>
            <a:off x="2377440" y="1515538"/>
            <a:ext cx="19322624" cy="1460500"/>
          </a:xfrm>
        </p:spPr>
        <p:txBody>
          <a:bodyPr/>
          <a:lstStyle/>
          <a:p>
            <a:pPr>
              <a:defRPr/>
            </a:pPr>
            <a:endParaRPr lang="en-US"/>
          </a:p>
        </p:txBody>
      </p:sp>
      <p:sp>
        <p:nvSpPr>
          <p:cNvPr id="7" name="Slide Number Placeholder 6"/>
          <p:cNvSpPr>
            <a:spLocks noGrp="1"/>
          </p:cNvSpPr>
          <p:nvPr>
            <p:ph type="sldNum" sz="quarter" idx="12"/>
          </p:nvPr>
        </p:nvSpPr>
        <p:spPr>
          <a:xfrm>
            <a:off x="31529864" y="1524006"/>
            <a:ext cx="2668696" cy="1460500"/>
          </a:xfrm>
        </p:spPr>
        <p:txBody>
          <a:body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1229423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686806" y="3048002"/>
            <a:ext cx="25511756" cy="521546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2377444" y="8808320"/>
            <a:ext cx="10241280" cy="2469280"/>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8" name="Text Placeholder 3"/>
          <p:cNvSpPr>
            <a:spLocks noGrp="1"/>
          </p:cNvSpPr>
          <p:nvPr>
            <p:ph type="body" sz="half" idx="15"/>
          </p:nvPr>
        </p:nvSpPr>
        <p:spPr>
          <a:xfrm>
            <a:off x="2377440" y="11618258"/>
            <a:ext cx="10241280" cy="13436316"/>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9" name="Text Placeholder 4"/>
          <p:cNvSpPr>
            <a:spLocks noGrp="1"/>
          </p:cNvSpPr>
          <p:nvPr>
            <p:ph type="body" sz="quarter" idx="3"/>
          </p:nvPr>
        </p:nvSpPr>
        <p:spPr>
          <a:xfrm>
            <a:off x="13208948" y="8805332"/>
            <a:ext cx="10241280" cy="2506136"/>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10" name="Text Placeholder 3"/>
          <p:cNvSpPr>
            <a:spLocks noGrp="1"/>
          </p:cNvSpPr>
          <p:nvPr>
            <p:ph type="body" sz="half" idx="16"/>
          </p:nvPr>
        </p:nvSpPr>
        <p:spPr>
          <a:xfrm>
            <a:off x="13203124" y="11616272"/>
            <a:ext cx="10241280" cy="13438288"/>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11" name="Text Placeholder 4"/>
          <p:cNvSpPr>
            <a:spLocks noGrp="1"/>
          </p:cNvSpPr>
          <p:nvPr>
            <p:ph type="body" sz="quarter" idx="13"/>
          </p:nvPr>
        </p:nvSpPr>
        <p:spPr>
          <a:xfrm>
            <a:off x="23957276" y="8771464"/>
            <a:ext cx="10241280" cy="2506136"/>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12" name="Text Placeholder 3"/>
          <p:cNvSpPr>
            <a:spLocks noGrp="1"/>
          </p:cNvSpPr>
          <p:nvPr>
            <p:ph type="body" sz="half" idx="17"/>
          </p:nvPr>
        </p:nvSpPr>
        <p:spPr>
          <a:xfrm>
            <a:off x="23957280" y="11618258"/>
            <a:ext cx="10241280" cy="13436316"/>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1981487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686808" y="3048000"/>
            <a:ext cx="25527936" cy="51816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2377440" y="16453362"/>
            <a:ext cx="10241280" cy="2731060"/>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20" name="Picture Placeholder 2"/>
          <p:cNvSpPr>
            <a:spLocks noGrp="1" noChangeAspect="1"/>
          </p:cNvSpPr>
          <p:nvPr>
            <p:ph type="pic" idx="15"/>
          </p:nvPr>
        </p:nvSpPr>
        <p:spPr>
          <a:xfrm>
            <a:off x="2377440" y="9326880"/>
            <a:ext cx="10241280" cy="60292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6400"/>
            </a:lvl1pPr>
            <a:lvl2pPr marL="1828800" indent="0">
              <a:buNone/>
              <a:defRPr sz="6400"/>
            </a:lvl2pPr>
            <a:lvl3pPr marL="3657600" indent="0">
              <a:buNone/>
              <a:defRPr sz="6400"/>
            </a:lvl3pPr>
            <a:lvl4pPr marL="5486400" indent="0">
              <a:buNone/>
              <a:defRPr sz="6400"/>
            </a:lvl4pPr>
            <a:lvl5pPr marL="7315200" indent="0">
              <a:buNone/>
              <a:defRPr sz="6400"/>
            </a:lvl5pPr>
            <a:lvl6pPr marL="9144000" indent="0">
              <a:buNone/>
              <a:defRPr sz="6400"/>
            </a:lvl6pPr>
            <a:lvl7pPr marL="10972800" indent="0">
              <a:buNone/>
              <a:defRPr sz="6400"/>
            </a:lvl7pPr>
            <a:lvl8pPr marL="12801600" indent="0">
              <a:buNone/>
              <a:defRPr sz="6400"/>
            </a:lvl8pPr>
            <a:lvl9pPr marL="14630400" indent="0">
              <a:buNone/>
              <a:defRPr sz="64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2377440" y="19184414"/>
            <a:ext cx="10241280" cy="5870148"/>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22" name="Text Placeholder 4"/>
          <p:cNvSpPr>
            <a:spLocks noGrp="1"/>
          </p:cNvSpPr>
          <p:nvPr>
            <p:ph type="body" sz="quarter" idx="3"/>
          </p:nvPr>
        </p:nvSpPr>
        <p:spPr>
          <a:xfrm>
            <a:off x="13167492" y="16453362"/>
            <a:ext cx="10241280" cy="2731060"/>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23" name="Picture Placeholder 2"/>
          <p:cNvSpPr>
            <a:spLocks noGrp="1" noChangeAspect="1"/>
          </p:cNvSpPr>
          <p:nvPr>
            <p:ph type="pic" idx="21"/>
          </p:nvPr>
        </p:nvSpPr>
        <p:spPr>
          <a:xfrm>
            <a:off x="13167488" y="9326880"/>
            <a:ext cx="10241280" cy="6039448"/>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6400"/>
            </a:lvl1pPr>
            <a:lvl2pPr marL="1828800" indent="0">
              <a:buNone/>
              <a:defRPr sz="6400"/>
            </a:lvl2pPr>
            <a:lvl3pPr marL="3657600" indent="0">
              <a:buNone/>
              <a:defRPr sz="6400"/>
            </a:lvl3pPr>
            <a:lvl4pPr marL="5486400" indent="0">
              <a:buNone/>
              <a:defRPr sz="6400"/>
            </a:lvl4pPr>
            <a:lvl5pPr marL="7315200" indent="0">
              <a:buNone/>
              <a:defRPr sz="6400"/>
            </a:lvl5pPr>
            <a:lvl6pPr marL="9144000" indent="0">
              <a:buNone/>
              <a:defRPr sz="6400"/>
            </a:lvl6pPr>
            <a:lvl7pPr marL="10972800" indent="0">
              <a:buNone/>
              <a:defRPr sz="6400"/>
            </a:lvl7pPr>
            <a:lvl8pPr marL="12801600" indent="0">
              <a:buNone/>
              <a:defRPr sz="6400"/>
            </a:lvl8pPr>
            <a:lvl9pPr marL="14630400" indent="0">
              <a:buNone/>
              <a:defRPr sz="64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13163432" y="19184410"/>
            <a:ext cx="10241280" cy="5870148"/>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25" name="Text Placeholder 4"/>
          <p:cNvSpPr>
            <a:spLocks noGrp="1"/>
          </p:cNvSpPr>
          <p:nvPr>
            <p:ph type="body" sz="quarter" idx="13"/>
          </p:nvPr>
        </p:nvSpPr>
        <p:spPr>
          <a:xfrm>
            <a:off x="23973460" y="16453362"/>
            <a:ext cx="10241280" cy="2731060"/>
          </a:xfrm>
        </p:spPr>
        <p:txBody>
          <a:bodyPr anchor="b">
            <a:noAutofit/>
          </a:bodyPr>
          <a:lstStyle>
            <a:lvl1pPr marL="0" indent="0">
              <a:buNone/>
              <a:defRPr sz="96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26" name="Picture Placeholder 2"/>
          <p:cNvSpPr>
            <a:spLocks noGrp="1" noChangeAspect="1"/>
          </p:cNvSpPr>
          <p:nvPr>
            <p:ph type="pic" idx="22"/>
          </p:nvPr>
        </p:nvSpPr>
        <p:spPr>
          <a:xfrm>
            <a:off x="23973456" y="9326886"/>
            <a:ext cx="10241280" cy="6035676"/>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6400"/>
            </a:lvl1pPr>
            <a:lvl2pPr marL="1828800" indent="0">
              <a:buNone/>
              <a:defRPr sz="6400"/>
            </a:lvl2pPr>
            <a:lvl3pPr marL="3657600" indent="0">
              <a:buNone/>
              <a:defRPr sz="6400"/>
            </a:lvl3pPr>
            <a:lvl4pPr marL="5486400" indent="0">
              <a:buNone/>
              <a:defRPr sz="6400"/>
            </a:lvl4pPr>
            <a:lvl5pPr marL="7315200" indent="0">
              <a:buNone/>
              <a:defRPr sz="6400"/>
            </a:lvl5pPr>
            <a:lvl6pPr marL="9144000" indent="0">
              <a:buNone/>
              <a:defRPr sz="6400"/>
            </a:lvl6pPr>
            <a:lvl7pPr marL="10972800" indent="0">
              <a:buNone/>
              <a:defRPr sz="6400"/>
            </a:lvl7pPr>
            <a:lvl8pPr marL="12801600" indent="0">
              <a:buNone/>
              <a:defRPr sz="6400"/>
            </a:lvl8pPr>
            <a:lvl9pPr marL="14630400" indent="0">
              <a:buNone/>
              <a:defRPr sz="64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23973088" y="19184402"/>
            <a:ext cx="10241280" cy="5870148"/>
          </a:xfrm>
        </p:spPr>
        <p:txBody>
          <a:bodyPr anchor="t">
            <a:normAutofit/>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1831229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377440" y="8778240"/>
            <a:ext cx="31821120" cy="16276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8DED30B-68AC-4CF9-8272-409FB07A7B56}" type="slidenum">
              <a:rPr lang="en-US" smtClean="0"/>
              <a:pPr>
                <a:defRPr/>
              </a:pPr>
              <a:t>‹#›</a:t>
            </a:fld>
            <a:endParaRPr lang="en-US" dirty="0"/>
          </a:p>
        </p:txBody>
      </p:sp>
    </p:spTree>
    <p:extLst>
      <p:ext uri="{BB962C8B-B14F-4D97-AF65-F5344CB8AC3E}">
        <p14:creationId xmlns:p14="http://schemas.microsoft.com/office/powerpoint/2010/main" val="1887052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Vertical Title 1"/>
          <p:cNvSpPr>
            <a:spLocks noGrp="1"/>
          </p:cNvSpPr>
          <p:nvPr>
            <p:ph type="title" orient="vert"/>
          </p:nvPr>
        </p:nvSpPr>
        <p:spPr>
          <a:xfrm>
            <a:off x="28026360" y="2988734"/>
            <a:ext cx="6172200" cy="169947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377442" y="2984504"/>
            <a:ext cx="25112140" cy="169989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22248704" y="1524006"/>
            <a:ext cx="8732520" cy="1460500"/>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2377440" y="1524006"/>
            <a:ext cx="19322624" cy="1460500"/>
          </a:xfrm>
        </p:spPr>
        <p:txBody>
          <a:bodyPr/>
          <a:lstStyle/>
          <a:p>
            <a:pPr>
              <a:defRPr/>
            </a:pPr>
            <a:endParaRPr lang="en-US"/>
          </a:p>
        </p:txBody>
      </p:sp>
      <p:sp>
        <p:nvSpPr>
          <p:cNvPr id="6" name="Slide Number Placeholder 5"/>
          <p:cNvSpPr>
            <a:spLocks noGrp="1"/>
          </p:cNvSpPr>
          <p:nvPr>
            <p:ph type="sldNum" sz="quarter" idx="12"/>
          </p:nvPr>
        </p:nvSpPr>
        <p:spPr>
          <a:xfrm>
            <a:off x="31529864" y="1524006"/>
            <a:ext cx="2668696" cy="1460500"/>
          </a:xfrm>
        </p:spPr>
        <p:txBody>
          <a:bodyPr/>
          <a:lstStyle/>
          <a:p>
            <a:pPr>
              <a:defRPr/>
            </a:pPr>
            <a:fld id="{14382711-BE35-4B16-9744-CE4D6C0EF626}" type="slidenum">
              <a:rPr lang="en-US" smtClean="0"/>
              <a:pPr>
                <a:defRPr/>
              </a:pPr>
              <a:t>‹#›</a:t>
            </a:fld>
            <a:endParaRPr lang="en-US" dirty="0"/>
          </a:p>
        </p:txBody>
      </p:sp>
    </p:spTree>
    <p:extLst>
      <p:ext uri="{BB962C8B-B14F-4D97-AF65-F5344CB8AC3E}">
        <p14:creationId xmlns:p14="http://schemas.microsoft.com/office/powerpoint/2010/main" val="16605325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674FBB5-C602-4452-BD8B-EB4AA66CA523}" type="slidenum">
              <a:rPr lang="en-US" smtClean="0"/>
              <a:pPr>
                <a:defRPr/>
              </a:pPr>
              <a:t>‹#›</a:t>
            </a:fld>
            <a:endParaRPr lang="en-US" dirty="0"/>
          </a:p>
        </p:txBody>
      </p:sp>
    </p:spTree>
    <p:extLst>
      <p:ext uri="{BB962C8B-B14F-4D97-AF65-F5344CB8AC3E}">
        <p14:creationId xmlns:p14="http://schemas.microsoft.com/office/powerpoint/2010/main" val="28754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83448"/>
            <a:ext cx="36576000" cy="7448552"/>
          </a:xfrm>
          <a:prstGeom prst="rect">
            <a:avLst/>
          </a:prstGeom>
        </p:spPr>
      </p:pic>
      <p:sp>
        <p:nvSpPr>
          <p:cNvPr id="2" name="Title 1"/>
          <p:cNvSpPr>
            <a:spLocks noGrp="1"/>
          </p:cNvSpPr>
          <p:nvPr>
            <p:ph type="title"/>
          </p:nvPr>
        </p:nvSpPr>
        <p:spPr>
          <a:xfrm>
            <a:off x="2377440" y="3014138"/>
            <a:ext cx="31821120" cy="11207740"/>
          </a:xfrm>
        </p:spPr>
        <p:txBody>
          <a:bodyPr anchor="b">
            <a:normAutofit/>
          </a:bodyPr>
          <a:lstStyle>
            <a:lvl1pPr algn="r">
              <a:defRPr sz="16000"/>
            </a:lvl1pPr>
          </a:lstStyle>
          <a:p>
            <a:r>
              <a:rPr lang="en-US" smtClean="0"/>
              <a:t>Click to edit Master title style</a:t>
            </a:r>
            <a:endParaRPr lang="en-US" dirty="0"/>
          </a:p>
        </p:txBody>
      </p:sp>
      <p:sp>
        <p:nvSpPr>
          <p:cNvPr id="3" name="Text Placeholder 2"/>
          <p:cNvSpPr>
            <a:spLocks noGrp="1"/>
          </p:cNvSpPr>
          <p:nvPr>
            <p:ph type="body" idx="1"/>
          </p:nvPr>
        </p:nvSpPr>
        <p:spPr>
          <a:xfrm>
            <a:off x="2377442" y="14566904"/>
            <a:ext cx="31821124" cy="5416536"/>
          </a:xfrm>
        </p:spPr>
        <p:txBody>
          <a:bodyPr>
            <a:normAutofit/>
          </a:bodyPr>
          <a:lstStyle>
            <a:lvl1pPr marL="0" indent="0" algn="r">
              <a:buNone/>
              <a:defRPr sz="8800">
                <a:solidFill>
                  <a:schemeClr val="tx1">
                    <a:tint val="75000"/>
                  </a:schemeClr>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22248704" y="1524006"/>
            <a:ext cx="8732520" cy="1460500"/>
          </a:xfrm>
        </p:spPr>
        <p:txBody>
          <a:bodyPr/>
          <a:lstStyle>
            <a:lvl1pPr algn="r">
              <a:defRPr/>
            </a:lvl1pPr>
          </a:lstStyle>
          <a:p>
            <a:pPr>
              <a:defRPr/>
            </a:pPr>
            <a:endParaRPr lang="en-US"/>
          </a:p>
        </p:txBody>
      </p:sp>
      <p:sp>
        <p:nvSpPr>
          <p:cNvPr id="5" name="Footer Placeholder 4"/>
          <p:cNvSpPr>
            <a:spLocks noGrp="1"/>
          </p:cNvSpPr>
          <p:nvPr>
            <p:ph type="ftr" sz="quarter" idx="11"/>
          </p:nvPr>
        </p:nvSpPr>
        <p:spPr>
          <a:xfrm>
            <a:off x="2377440" y="1524006"/>
            <a:ext cx="19322624" cy="1460500"/>
          </a:xfrm>
        </p:spPr>
        <p:txBody>
          <a:bodyPr/>
          <a:lstStyle/>
          <a:p>
            <a:pPr>
              <a:defRPr/>
            </a:pPr>
            <a:endParaRPr lang="en-US"/>
          </a:p>
        </p:txBody>
      </p:sp>
      <p:sp>
        <p:nvSpPr>
          <p:cNvPr id="6" name="Slide Number Placeholder 5"/>
          <p:cNvSpPr>
            <a:spLocks noGrp="1"/>
          </p:cNvSpPr>
          <p:nvPr>
            <p:ph type="sldNum" sz="quarter" idx="12"/>
          </p:nvPr>
        </p:nvSpPr>
        <p:spPr>
          <a:xfrm>
            <a:off x="31529866" y="1524006"/>
            <a:ext cx="2668692" cy="1460500"/>
          </a:xfrm>
        </p:spPr>
        <p:txBody>
          <a:bodyPr/>
          <a:lstStyle/>
          <a:p>
            <a:pPr>
              <a:defRPr/>
            </a:pPr>
            <a:fld id="{69AC3585-8204-4C4F-BC91-DA330337D489}" type="slidenum">
              <a:rPr lang="en-US" smtClean="0"/>
              <a:pPr>
                <a:defRPr/>
              </a:pPr>
              <a:t>‹#›</a:t>
            </a:fld>
            <a:endParaRPr lang="en-US" dirty="0"/>
          </a:p>
        </p:txBody>
      </p:sp>
    </p:spTree>
    <p:extLst>
      <p:ext uri="{BB962C8B-B14F-4D97-AF65-F5344CB8AC3E}">
        <p14:creationId xmlns:p14="http://schemas.microsoft.com/office/powerpoint/2010/main" val="8875161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377442" y="8778240"/>
            <a:ext cx="15642316" cy="162763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68396" y="8778240"/>
            <a:ext cx="15630160" cy="162763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7CE2FF0-1BC6-4B18-B6D0-D98635977227}" type="slidenum">
              <a:rPr lang="en-US" smtClean="0"/>
              <a:pPr>
                <a:defRPr/>
              </a:pPr>
              <a:t>‹#›</a:t>
            </a:fld>
            <a:endParaRPr lang="en-US" dirty="0"/>
          </a:p>
        </p:txBody>
      </p:sp>
    </p:spTree>
    <p:extLst>
      <p:ext uri="{BB962C8B-B14F-4D97-AF65-F5344CB8AC3E}">
        <p14:creationId xmlns:p14="http://schemas.microsoft.com/office/powerpoint/2010/main" val="6171425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686800" y="3048000"/>
            <a:ext cx="25511760" cy="51816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285118" y="8735208"/>
            <a:ext cx="14734636" cy="3295648"/>
          </a:xfrm>
        </p:spPr>
        <p:txBody>
          <a:bodyPr anchor="b">
            <a:normAutofit/>
          </a:bodyPr>
          <a:lstStyle>
            <a:lvl1pPr marL="0" indent="0">
              <a:buNone/>
              <a:defRPr sz="112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377438" y="12530670"/>
            <a:ext cx="15642316" cy="125238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476074" y="8735208"/>
            <a:ext cx="14722484" cy="3295648"/>
          </a:xfrm>
        </p:spPr>
        <p:txBody>
          <a:bodyPr anchor="b">
            <a:normAutofit/>
          </a:bodyPr>
          <a:lstStyle>
            <a:lvl1pPr marL="0" indent="0">
              <a:buNone/>
              <a:defRPr sz="11200" b="0">
                <a:solidFill>
                  <a:schemeClr val="tx1"/>
                </a:solidFill>
              </a:defRPr>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68394" y="12530670"/>
            <a:ext cx="15630164" cy="125238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5204453F-A99E-4645-A18C-BA3B5503F131}" type="slidenum">
              <a:rPr lang="en-US" smtClean="0"/>
              <a:pPr>
                <a:defRPr/>
              </a:pPr>
              <a:t>‹#›</a:t>
            </a:fld>
            <a:endParaRPr lang="en-US" dirty="0"/>
          </a:p>
        </p:txBody>
      </p:sp>
    </p:spTree>
    <p:extLst>
      <p:ext uri="{BB962C8B-B14F-4D97-AF65-F5344CB8AC3E}">
        <p14:creationId xmlns:p14="http://schemas.microsoft.com/office/powerpoint/2010/main" val="21443155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62E1FED-4ABE-4C36-9477-1EE518CB52FD}" type="slidenum">
              <a:rPr lang="en-US" smtClean="0"/>
              <a:pPr>
                <a:defRPr/>
              </a:pPr>
              <a:t>‹#›</a:t>
            </a:fld>
            <a:endParaRPr lang="en-US" dirty="0"/>
          </a:p>
        </p:txBody>
      </p:sp>
    </p:spTree>
    <p:extLst>
      <p:ext uri="{BB962C8B-B14F-4D97-AF65-F5344CB8AC3E}">
        <p14:creationId xmlns:p14="http://schemas.microsoft.com/office/powerpoint/2010/main" val="44021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9C7A5D3-2B42-4E39-83E1-6C9F2C6A3D7A}" type="slidenum">
              <a:rPr lang="en-US" smtClean="0"/>
              <a:pPr>
                <a:defRPr/>
              </a:pPr>
              <a:t>‹#›</a:t>
            </a:fld>
            <a:endParaRPr lang="en-US" dirty="0"/>
          </a:p>
        </p:txBody>
      </p:sp>
    </p:spTree>
    <p:extLst>
      <p:ext uri="{BB962C8B-B14F-4D97-AF65-F5344CB8AC3E}">
        <p14:creationId xmlns:p14="http://schemas.microsoft.com/office/powerpoint/2010/main" val="57227319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77440" y="6096000"/>
            <a:ext cx="12344400" cy="6400800"/>
          </a:xfrm>
        </p:spPr>
        <p:txBody>
          <a:bodyPr anchor="b"/>
          <a:lstStyle>
            <a:lvl1pPr algn="l">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4800" y="2987040"/>
            <a:ext cx="18653760" cy="2206752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377440" y="12496800"/>
            <a:ext cx="12344400" cy="1255776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A19B4C8-E059-4B80-A35F-F83882CD9365}" type="slidenum">
              <a:rPr lang="en-US" smtClean="0"/>
              <a:pPr>
                <a:defRPr/>
              </a:pPr>
              <a:t>‹#›</a:t>
            </a:fld>
            <a:endParaRPr lang="en-US" dirty="0"/>
          </a:p>
        </p:txBody>
      </p:sp>
    </p:spTree>
    <p:extLst>
      <p:ext uri="{BB962C8B-B14F-4D97-AF65-F5344CB8AC3E}">
        <p14:creationId xmlns:p14="http://schemas.microsoft.com/office/powerpoint/2010/main" val="17638507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77440" y="6096000"/>
            <a:ext cx="16302920" cy="6400800"/>
          </a:xfrm>
        </p:spPr>
        <p:txBody>
          <a:bodyPr anchor="b"/>
          <a:lstStyle>
            <a:lvl1pPr algn="l">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510096" y="3004968"/>
            <a:ext cx="14696936" cy="22049592"/>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77440" y="12496800"/>
            <a:ext cx="16302920" cy="1255776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D24EAC4-95DF-4D46-BAB1-006B8DCC3366}" type="slidenum">
              <a:rPr lang="en-US" smtClean="0"/>
              <a:pPr>
                <a:defRPr/>
              </a:pPr>
              <a:t>‹#›</a:t>
            </a:fld>
            <a:endParaRPr lang="en-US" dirty="0"/>
          </a:p>
        </p:txBody>
      </p:sp>
    </p:spTree>
    <p:extLst>
      <p:ext uri="{BB962C8B-B14F-4D97-AF65-F5344CB8AC3E}">
        <p14:creationId xmlns:p14="http://schemas.microsoft.com/office/powerpoint/2010/main" val="1174670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36576000" cy="4324352"/>
          </a:xfrm>
          <a:prstGeom prst="rect">
            <a:avLst/>
          </a:prstGeom>
        </p:spPr>
      </p:pic>
      <p:sp>
        <p:nvSpPr>
          <p:cNvPr id="2" name="Title Placeholder 1"/>
          <p:cNvSpPr>
            <a:spLocks noGrp="1"/>
          </p:cNvSpPr>
          <p:nvPr>
            <p:ph type="title"/>
          </p:nvPr>
        </p:nvSpPr>
        <p:spPr>
          <a:xfrm>
            <a:off x="8686800" y="3057492"/>
            <a:ext cx="25511760" cy="517211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377440" y="8778240"/>
            <a:ext cx="31821120" cy="162763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648920" y="25425406"/>
            <a:ext cx="8549640" cy="1460500"/>
          </a:xfrm>
          <a:prstGeom prst="rect">
            <a:avLst/>
          </a:prstGeom>
        </p:spPr>
        <p:txBody>
          <a:bodyPr vert="horz" lIns="91440" tIns="45720" rIns="91440" bIns="45720" rtlCol="0" anchor="ctr"/>
          <a:lstStyle>
            <a:lvl1pPr algn="r">
              <a:defRPr sz="4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2377440" y="25423386"/>
            <a:ext cx="22722840" cy="1460500"/>
          </a:xfrm>
          <a:prstGeom prst="rect">
            <a:avLst/>
          </a:prstGeom>
        </p:spPr>
        <p:txBody>
          <a:bodyPr vert="horz" lIns="91440" tIns="45720" rIns="91440" bIns="45720" rtlCol="0" anchor="ctr"/>
          <a:lstStyle>
            <a:lvl1pPr algn="l">
              <a:defRPr sz="4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89000" y="1524006"/>
            <a:ext cx="7909560" cy="1460500"/>
          </a:xfrm>
          <a:prstGeom prst="rect">
            <a:avLst/>
          </a:prstGeom>
        </p:spPr>
        <p:txBody>
          <a:bodyPr vert="horz" lIns="91440" tIns="45720" rIns="91440" bIns="45720" rtlCol="0" anchor="ctr"/>
          <a:lstStyle>
            <a:lvl1pPr algn="r">
              <a:defRPr sz="4200">
                <a:solidFill>
                  <a:schemeClr val="tx1">
                    <a:tint val="75000"/>
                  </a:schemeClr>
                </a:solidFill>
              </a:defRPr>
            </a:lvl1pPr>
          </a:lstStyle>
          <a:p>
            <a:pPr>
              <a:defRPr/>
            </a:pPr>
            <a:fld id="{77150FA0-95A1-4C6B-8DC8-08950CE218CB}" type="slidenum">
              <a:rPr lang="en-US" smtClean="0"/>
              <a:pPr>
                <a:defRPr/>
              </a:pPr>
              <a:t>‹#›</a:t>
            </a:fld>
            <a:endParaRPr lang="en-US" dirty="0"/>
          </a:p>
        </p:txBody>
      </p:sp>
    </p:spTree>
    <p:extLst>
      <p:ext uri="{BB962C8B-B14F-4D97-AF65-F5344CB8AC3E}">
        <p14:creationId xmlns:p14="http://schemas.microsoft.com/office/powerpoint/2010/main" val="1658820999"/>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Lst>
  <p:txStyles>
    <p:titleStyle>
      <a:lvl1pPr algn="r" defTabSz="3657600" rtl="0" eaLnBrk="1" latinLnBrk="0" hangingPunct="1">
        <a:lnSpc>
          <a:spcPct val="90000"/>
        </a:lnSpc>
        <a:spcBef>
          <a:spcPct val="0"/>
        </a:spcBef>
        <a:buNone/>
        <a:defRPr sz="16000" kern="1200" cap="all" baseline="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88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64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gif"/><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7"/>
          <p:cNvSpPr txBox="1">
            <a:spLocks noChangeArrowheads="1"/>
          </p:cNvSpPr>
          <p:nvPr/>
        </p:nvSpPr>
        <p:spPr bwMode="auto">
          <a:xfrm>
            <a:off x="1460499" y="5674895"/>
            <a:ext cx="7914093" cy="6870673"/>
          </a:xfrm>
          <a:prstGeom prst="rect">
            <a:avLst/>
          </a:prstGeom>
          <a:solidFill>
            <a:schemeClr val="bg1"/>
          </a:solidFill>
          <a:ln w="12700">
            <a:solidFill>
              <a:schemeClr val="hlink"/>
            </a:solidFill>
            <a:miter lim="800000"/>
            <a:headEnd/>
            <a:tailEnd/>
          </a:ln>
        </p:spPr>
        <p:txBody>
          <a:bodyPr lIns="695580" tIns="347790" rIns="695580" bIns="695580"/>
          <a:lstStyle/>
          <a:p>
            <a:pPr algn="just">
              <a:spcBef>
                <a:spcPct val="50000"/>
              </a:spcBef>
              <a:tabLst>
                <a:tab pos="380396" algn="l"/>
              </a:tabLst>
              <a:defRPr/>
            </a:pPr>
            <a:r>
              <a:rPr lang="en-US" sz="3400" b="1" dirty="0">
                <a:latin typeface="Helvetica" pitchFamily="-111" charset="0"/>
                <a:ea typeface="ＭＳ Ｐゴシック" pitchFamily="-111" charset="-128"/>
              </a:rPr>
              <a:t>Introduction</a:t>
            </a:r>
            <a:endParaRPr lang="en-US" sz="3400" dirty="0">
              <a:latin typeface="Helvetica" pitchFamily="-111" charset="0"/>
              <a:ea typeface="ＭＳ Ｐゴシック" pitchFamily="-111" charset="-128"/>
            </a:endParaRPr>
          </a:p>
          <a:p>
            <a:pPr>
              <a:spcAft>
                <a:spcPts val="760"/>
              </a:spcAft>
              <a:buFont typeface="Wingdings" pitchFamily="2" charset="2"/>
              <a:buChar char="§"/>
              <a:defRPr/>
            </a:pPr>
            <a:r>
              <a:rPr lang="en-US" dirty="0">
                <a:latin typeface="+mn-lt"/>
              </a:rPr>
              <a:t> </a:t>
            </a:r>
            <a:r>
              <a:rPr lang="en-US" dirty="0" smtClean="0">
                <a:latin typeface="+mn-lt"/>
              </a:rPr>
              <a:t>The film industry is volatile and unpredictable. Many movies barely break even in the box office and on the other hand some movies end up earning over 10 times their budget.</a:t>
            </a:r>
            <a:endParaRPr lang="en-US" dirty="0">
              <a:latin typeface="+mn-lt"/>
            </a:endParaRPr>
          </a:p>
          <a:p>
            <a:pPr>
              <a:spcAft>
                <a:spcPts val="760"/>
              </a:spcAft>
              <a:buFont typeface="Wingdings" pitchFamily="2" charset="2"/>
              <a:buChar char="§"/>
              <a:defRPr/>
            </a:pPr>
            <a:r>
              <a:rPr lang="en-US" dirty="0" smtClean="0">
                <a:latin typeface="+mn-lt"/>
              </a:rPr>
              <a:t> Is there any way to find out what are the important factors which make a movie economically and rating wise successful. Does high rating imply higher earning ?</a:t>
            </a:r>
            <a:endParaRPr lang="en-US" dirty="0">
              <a:latin typeface="+mn-lt"/>
            </a:endParaRPr>
          </a:p>
          <a:p>
            <a:pPr>
              <a:spcAft>
                <a:spcPts val="760"/>
              </a:spcAft>
              <a:buFont typeface="Wingdings" pitchFamily="2" charset="2"/>
              <a:buChar char="§"/>
              <a:defRPr/>
            </a:pPr>
            <a:r>
              <a:rPr lang="en-US" dirty="0" smtClean="0">
                <a:latin typeface="+mn-lt"/>
              </a:rPr>
              <a:t>  </a:t>
            </a:r>
            <a:r>
              <a:rPr lang="en-US" dirty="0">
                <a:latin typeface="+mn-lt"/>
              </a:rPr>
              <a:t>C</a:t>
            </a:r>
            <a:r>
              <a:rPr lang="en-US" dirty="0" smtClean="0">
                <a:latin typeface="+mn-lt"/>
              </a:rPr>
              <a:t>an </a:t>
            </a:r>
            <a:r>
              <a:rPr lang="en-US" dirty="0">
                <a:latin typeface="+mn-lt"/>
              </a:rPr>
              <a:t>we predict what movies will be liked by a particular user based on his reviews of other </a:t>
            </a:r>
            <a:r>
              <a:rPr lang="en-US" dirty="0" smtClean="0">
                <a:latin typeface="+mn-lt"/>
              </a:rPr>
              <a:t>movies. Does specific genres get more preference over others ? Can we predict weather a movie is going to be successful in box office or not and</a:t>
            </a:r>
            <a:endParaRPr lang="en-US" sz="3400" b="1" dirty="0">
              <a:latin typeface="+mn-lt"/>
              <a:ea typeface="ＭＳ Ｐゴシック" pitchFamily="-111" charset="-128"/>
            </a:endParaRPr>
          </a:p>
        </p:txBody>
      </p:sp>
      <p:sp>
        <p:nvSpPr>
          <p:cNvPr id="2052" name="Text Box 11"/>
          <p:cNvSpPr txBox="1">
            <a:spLocks noChangeArrowheads="1"/>
          </p:cNvSpPr>
          <p:nvPr/>
        </p:nvSpPr>
        <p:spPr bwMode="auto">
          <a:xfrm>
            <a:off x="1443490" y="18416118"/>
            <a:ext cx="7931103" cy="7748893"/>
          </a:xfrm>
          <a:prstGeom prst="rect">
            <a:avLst/>
          </a:prstGeom>
          <a:solidFill>
            <a:schemeClr val="bg1"/>
          </a:solidFill>
          <a:ln w="12700">
            <a:solidFill>
              <a:schemeClr val="hlink"/>
            </a:solidFill>
            <a:miter lim="800000"/>
            <a:headEnd/>
            <a:tailEnd/>
          </a:ln>
        </p:spPr>
        <p:txBody>
          <a:bodyPr lIns="695580" tIns="347790" rIns="695580" bIns="695580"/>
          <a:lstStyle/>
          <a:p>
            <a:pPr algn="just">
              <a:spcBef>
                <a:spcPct val="50000"/>
              </a:spcBef>
              <a:tabLst>
                <a:tab pos="386434" algn="l"/>
              </a:tabLst>
              <a:defRPr/>
            </a:pPr>
            <a:r>
              <a:rPr lang="en-US" sz="3400" b="1" dirty="0" smtClean="0">
                <a:latin typeface="Helvetica" pitchFamily="-111" charset="0"/>
                <a:ea typeface="ＭＳ Ｐゴシック" pitchFamily="-111" charset="-128"/>
              </a:rPr>
              <a:t>The Data</a:t>
            </a:r>
            <a:r>
              <a:rPr lang="en-US" sz="1800" dirty="0">
                <a:solidFill>
                  <a:srgbClr val="FF8000"/>
                </a:solidFill>
                <a:latin typeface="Times New Roman" pitchFamily="-111" charset="0"/>
                <a:ea typeface="ＭＳ Ｐゴシック" pitchFamily="-111" charset="-128"/>
              </a:rPr>
              <a:t>	</a:t>
            </a:r>
            <a:endParaRPr lang="en-US" sz="1800" dirty="0">
              <a:latin typeface="Times New Roman" pitchFamily="-111" charset="0"/>
              <a:ea typeface="ＭＳ Ｐゴシック" pitchFamily="-111" charset="-128"/>
            </a:endParaRPr>
          </a:p>
          <a:p>
            <a:pPr>
              <a:spcAft>
                <a:spcPts val="760"/>
              </a:spcAft>
              <a:buSzPct val="119000"/>
              <a:buFont typeface="Wingdings" pitchFamily="2" charset="2"/>
              <a:buChar char="§"/>
              <a:defRPr/>
            </a:pPr>
            <a:r>
              <a:rPr lang="en-US" dirty="0" smtClean="0">
                <a:latin typeface="+mn-lt"/>
              </a:rPr>
              <a:t>We scraped IMDB website for the top 500 movies by business for every year from 2000 to 2016 and removed movies which were missing any financial data. </a:t>
            </a:r>
          </a:p>
          <a:p>
            <a:pPr>
              <a:spcAft>
                <a:spcPts val="760"/>
              </a:spcAft>
              <a:buSzPct val="119000"/>
              <a:buFont typeface="Wingdings" pitchFamily="2" charset="2"/>
              <a:buChar char="§"/>
              <a:defRPr/>
            </a:pPr>
            <a:r>
              <a:rPr lang="en-US" dirty="0">
                <a:latin typeface="+mn-lt"/>
              </a:rPr>
              <a:t> </a:t>
            </a:r>
            <a:r>
              <a:rPr lang="en-US" dirty="0" smtClean="0">
                <a:latin typeface="+mn-lt"/>
              </a:rPr>
              <a:t>We scarped IMDB website to get Top 500 Actors, Top 500 Directors and Top Production houses of all Times.</a:t>
            </a:r>
            <a:endParaRPr lang="en-US" dirty="0">
              <a:latin typeface="+mn-lt"/>
            </a:endParaRPr>
          </a:p>
          <a:p>
            <a:pPr>
              <a:spcAft>
                <a:spcPts val="760"/>
              </a:spcAft>
              <a:buSzPct val="119000"/>
              <a:buFont typeface="Wingdings" pitchFamily="2" charset="2"/>
              <a:buChar char="§"/>
              <a:defRPr/>
            </a:pPr>
            <a:r>
              <a:rPr lang="en-US" dirty="0">
                <a:latin typeface="+mn-lt"/>
              </a:rPr>
              <a:t> </a:t>
            </a:r>
            <a:r>
              <a:rPr lang="en-US" dirty="0" smtClean="0">
                <a:latin typeface="+mn-lt"/>
              </a:rPr>
              <a:t>We got 20 million users rating data set from movielens.com with 138,493 users and 27,278 movies .</a:t>
            </a:r>
            <a:endParaRPr lang="en-US" dirty="0">
              <a:latin typeface="+mn-lt"/>
            </a:endParaRPr>
          </a:p>
          <a:p>
            <a:pPr>
              <a:spcAft>
                <a:spcPts val="760"/>
              </a:spcAft>
              <a:buSzPct val="119000"/>
              <a:buFont typeface="Wingdings" pitchFamily="2" charset="2"/>
              <a:buChar char="§"/>
              <a:defRPr/>
            </a:pPr>
            <a:r>
              <a:rPr lang="en-US" dirty="0">
                <a:latin typeface="+mn-lt"/>
              </a:rPr>
              <a:t> </a:t>
            </a:r>
            <a:r>
              <a:rPr lang="en-US" dirty="0" smtClean="0">
                <a:latin typeface="+mn-lt"/>
              </a:rPr>
              <a:t>We used TMBD API to scrape all the other information required about the movies from movielens.com as these contend movies prior to 2000.  </a:t>
            </a:r>
            <a:endParaRPr lang="en-US" dirty="0">
              <a:latin typeface="+mn-lt"/>
            </a:endParaRPr>
          </a:p>
          <a:p>
            <a:pPr>
              <a:spcAft>
                <a:spcPts val="760"/>
              </a:spcAft>
              <a:buSzPct val="119000"/>
              <a:buFont typeface="Wingdings" pitchFamily="2" charset="2"/>
              <a:buChar char="§"/>
              <a:defRPr/>
            </a:pPr>
            <a:r>
              <a:rPr lang="en-US" dirty="0" smtClean="0">
                <a:latin typeface="+mn-lt"/>
              </a:rPr>
              <a:t> Finally we merged and connected all the data using their IMDB ID . </a:t>
            </a:r>
            <a:endParaRPr lang="en-US" dirty="0">
              <a:latin typeface="+mn-lt"/>
            </a:endParaRPr>
          </a:p>
          <a:p>
            <a:pPr>
              <a:spcAft>
                <a:spcPts val="760"/>
              </a:spcAft>
              <a:buSzPct val="119000"/>
              <a:buFont typeface="Wingdings" pitchFamily="2" charset="2"/>
              <a:buChar char="§"/>
              <a:defRPr/>
            </a:pPr>
            <a:endParaRPr lang="en-US" dirty="0">
              <a:latin typeface="+mn-lt"/>
            </a:endParaRPr>
          </a:p>
          <a:p>
            <a:pPr>
              <a:spcBef>
                <a:spcPct val="10000"/>
              </a:spcBef>
              <a:tabLst>
                <a:tab pos="386434" algn="l"/>
              </a:tabLst>
              <a:defRPr/>
            </a:pPr>
            <a:endParaRPr lang="en-US" dirty="0">
              <a:latin typeface="+mn-lt"/>
            </a:endParaRPr>
          </a:p>
          <a:p>
            <a:pPr>
              <a:spcBef>
                <a:spcPct val="10000"/>
              </a:spcBef>
              <a:tabLst>
                <a:tab pos="386434" algn="l"/>
              </a:tabLst>
              <a:defRPr/>
            </a:pPr>
            <a:endParaRPr lang="en-US" dirty="0">
              <a:latin typeface="+mn-lt"/>
            </a:endParaRPr>
          </a:p>
          <a:p>
            <a:pPr>
              <a:spcBef>
                <a:spcPct val="10000"/>
              </a:spcBef>
              <a:tabLst>
                <a:tab pos="386434" algn="l"/>
              </a:tabLst>
              <a:defRPr/>
            </a:pPr>
            <a:endParaRPr lang="en-US" dirty="0">
              <a:latin typeface="+mn-lt"/>
            </a:endParaRPr>
          </a:p>
          <a:p>
            <a:pPr>
              <a:spcBef>
                <a:spcPct val="10000"/>
              </a:spcBef>
              <a:tabLst>
                <a:tab pos="386434" algn="l"/>
              </a:tabLst>
              <a:defRPr/>
            </a:pPr>
            <a:endParaRPr lang="en-US" dirty="0">
              <a:latin typeface="+mn-lt"/>
            </a:endParaRPr>
          </a:p>
          <a:p>
            <a:pPr>
              <a:spcBef>
                <a:spcPct val="10000"/>
              </a:spcBef>
              <a:tabLst>
                <a:tab pos="386434" algn="l"/>
              </a:tabLst>
              <a:defRPr/>
            </a:pPr>
            <a:endParaRPr lang="en-US" dirty="0">
              <a:latin typeface="+mn-lt"/>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sz="1800" dirty="0">
              <a:latin typeface="Times New Roman" pitchFamily="-111" charset="0"/>
              <a:ea typeface="ＭＳ Ｐゴシック" pitchFamily="-111" charset="-128"/>
            </a:endParaRPr>
          </a:p>
          <a:p>
            <a:pPr>
              <a:spcBef>
                <a:spcPct val="10000"/>
              </a:spcBef>
              <a:tabLst>
                <a:tab pos="386434" algn="l"/>
              </a:tabLst>
              <a:defRPr/>
            </a:pPr>
            <a:endParaRPr lang="en-US" dirty="0">
              <a:latin typeface="Times New Roman" pitchFamily="-111" charset="0"/>
              <a:ea typeface="ＭＳ Ｐゴシック" pitchFamily="-111" charset="-128"/>
            </a:endParaRPr>
          </a:p>
        </p:txBody>
      </p:sp>
      <p:sp>
        <p:nvSpPr>
          <p:cNvPr id="2053" name="Text Box 12"/>
          <p:cNvSpPr txBox="1">
            <a:spLocks noChangeArrowheads="1"/>
          </p:cNvSpPr>
          <p:nvPr/>
        </p:nvSpPr>
        <p:spPr bwMode="auto">
          <a:xfrm>
            <a:off x="9955809" y="5715003"/>
            <a:ext cx="16991965" cy="20450008"/>
          </a:xfrm>
          <a:prstGeom prst="rect">
            <a:avLst/>
          </a:prstGeom>
          <a:solidFill>
            <a:schemeClr val="bg1"/>
          </a:solidFill>
          <a:ln w="12700">
            <a:solidFill>
              <a:schemeClr val="hlink"/>
            </a:solidFill>
            <a:miter lim="800000"/>
            <a:headEnd/>
            <a:tailEnd/>
          </a:ln>
        </p:spPr>
        <p:txBody>
          <a:bodyPr lIns="695580" tIns="347790" rIns="695580" bIns="695580"/>
          <a:lstStyle/>
          <a:p>
            <a:pPr algn="just">
              <a:tabLst>
                <a:tab pos="380396" algn="l"/>
              </a:tabLst>
            </a:pPr>
            <a:r>
              <a:rPr lang="en-US" sz="3400" b="1" dirty="0"/>
              <a:t>Results</a:t>
            </a:r>
            <a:endParaRPr lang="en-US" sz="1800" b="1" dirty="0"/>
          </a:p>
          <a:p>
            <a:pPr marL="272743" indent="-272743">
              <a:spcBef>
                <a:spcPct val="10000"/>
              </a:spcBef>
              <a:buFont typeface="Arial" pitchFamily="34" charset="0"/>
              <a:buChar char="•"/>
              <a:tabLst>
                <a:tab pos="380396" algn="l"/>
              </a:tabLst>
            </a:pPr>
            <a:r>
              <a:rPr lang="en-US" sz="2900" dirty="0" smtClean="0">
                <a:latin typeface="Times New Roman" pitchFamily="18" charset="0"/>
              </a:rPr>
              <a:t>From the movie lens 20 million dataset, we built a recommendation system using stochastic gradient descent. The RMSE error achieved using this algorithm was 0.865 with learning rate 0.02 and </a:t>
            </a:r>
            <a:br>
              <a:rPr lang="en-US" sz="2900" dirty="0" smtClean="0">
                <a:latin typeface="Times New Roman" pitchFamily="18" charset="0"/>
              </a:rPr>
            </a:br>
            <a:r>
              <a:rPr lang="en-US" sz="2900" dirty="0" smtClean="0">
                <a:latin typeface="Times New Roman" pitchFamily="18" charset="0"/>
              </a:rPr>
              <a:t>lambda 0.1</a:t>
            </a:r>
            <a:endParaRPr lang="en-US" sz="2900" dirty="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endParaRPr lang="en-US" sz="2900" dirty="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endParaRPr lang="en-US" sz="2900" dirty="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endParaRPr lang="en-US" sz="2900" dirty="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r>
              <a:rPr lang="en-US" sz="2900" dirty="0" smtClean="0">
                <a:latin typeface="Times New Roman" pitchFamily="18" charset="0"/>
              </a:rPr>
              <a:t>For every movie for the last 16 years we checked if their </a:t>
            </a:r>
            <a:br>
              <a:rPr lang="en-US" sz="2900" dirty="0" smtClean="0">
                <a:latin typeface="Times New Roman" pitchFamily="18" charset="0"/>
              </a:rPr>
            </a:br>
            <a:r>
              <a:rPr lang="en-US" sz="2900" dirty="0" smtClean="0">
                <a:latin typeface="Times New Roman" pitchFamily="18" charset="0"/>
              </a:rPr>
              <a:t>actors, director and production house belonged in our top </a:t>
            </a:r>
            <a:br>
              <a:rPr lang="en-US" sz="2900" dirty="0" smtClean="0">
                <a:latin typeface="Times New Roman" pitchFamily="18" charset="0"/>
              </a:rPr>
            </a:br>
            <a:r>
              <a:rPr lang="en-US" sz="2900" dirty="0" smtClean="0">
                <a:latin typeface="Times New Roman" pitchFamily="18" charset="0"/>
              </a:rPr>
              <a:t>lists and gave the value 1 or 0 accordingly. We performed </a:t>
            </a:r>
            <a:br>
              <a:rPr lang="en-US" sz="2900" dirty="0" smtClean="0">
                <a:latin typeface="Times New Roman" pitchFamily="18" charset="0"/>
              </a:rPr>
            </a:br>
            <a:r>
              <a:rPr lang="en-US" sz="2900" dirty="0" smtClean="0">
                <a:latin typeface="Times New Roman" pitchFamily="18" charset="0"/>
              </a:rPr>
              <a:t>a logistic regression for calculating blockbuster which we </a:t>
            </a:r>
            <a:br>
              <a:rPr lang="en-US" sz="2900" dirty="0" smtClean="0">
                <a:latin typeface="Times New Roman" pitchFamily="18" charset="0"/>
              </a:rPr>
            </a:br>
            <a:r>
              <a:rPr lang="en-US" sz="2900" dirty="0" smtClean="0">
                <a:latin typeface="Times New Roman" pitchFamily="18" charset="0"/>
              </a:rPr>
              <a:t>defined as 1 if the movie’s revenue was over 4 times the </a:t>
            </a:r>
            <a:br>
              <a:rPr lang="en-US" sz="2900" dirty="0" smtClean="0">
                <a:latin typeface="Times New Roman" pitchFamily="18" charset="0"/>
              </a:rPr>
            </a:br>
            <a:r>
              <a:rPr lang="en-US" sz="2900" dirty="0" smtClean="0">
                <a:latin typeface="Times New Roman" pitchFamily="18" charset="0"/>
              </a:rPr>
              <a:t>budget.</a:t>
            </a: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spcBef>
                <a:spcPct val="10000"/>
              </a:spcBef>
              <a:buFont typeface="Arial" pitchFamily="34" charset="0"/>
              <a:buChar char="•"/>
              <a:tabLst>
                <a:tab pos="380396" algn="l"/>
              </a:tabLst>
            </a:pPr>
            <a:r>
              <a:rPr lang="en-US" sz="2900" dirty="0" smtClean="0">
                <a:latin typeface="Times New Roman" pitchFamily="18" charset="0"/>
              </a:rPr>
              <a:t>We performed logistic regression to analyze significant  </a:t>
            </a:r>
            <a:br>
              <a:rPr lang="en-US" sz="2900" dirty="0" smtClean="0">
                <a:latin typeface="Times New Roman" pitchFamily="18" charset="0"/>
              </a:rPr>
            </a:br>
            <a:r>
              <a:rPr lang="en-US" sz="2900" dirty="0" smtClean="0">
                <a:latin typeface="Times New Roman" pitchFamily="18" charset="0"/>
              </a:rPr>
              <a:t>factors that predict ‘rating rate’ which we</a:t>
            </a:r>
            <a:r>
              <a:rPr lang="en-US" sz="2900" dirty="0">
                <a:latin typeface="Times New Roman" pitchFamily="18" charset="0"/>
              </a:rPr>
              <a:t> </a:t>
            </a:r>
            <a:r>
              <a:rPr lang="en-US" sz="2900" dirty="0" smtClean="0">
                <a:latin typeface="Times New Roman" pitchFamily="18" charset="0"/>
              </a:rPr>
              <a:t>defined as 1 </a:t>
            </a:r>
            <a:br>
              <a:rPr lang="en-US" sz="2900" dirty="0" smtClean="0">
                <a:latin typeface="Times New Roman" pitchFamily="18" charset="0"/>
              </a:rPr>
            </a:br>
            <a:r>
              <a:rPr lang="en-US" sz="2900" dirty="0" smtClean="0">
                <a:latin typeface="Times New Roman" pitchFamily="18" charset="0"/>
              </a:rPr>
              <a:t>if the IMDB rating was above 7.5 else 0.  </a:t>
            </a:r>
          </a:p>
          <a:p>
            <a:pPr marL="272743" indent="-272743">
              <a:spcBef>
                <a:spcPct val="10000"/>
              </a:spcBef>
              <a:buFont typeface="Arial" pitchFamily="34" charset="0"/>
              <a:buChar char="•"/>
              <a:tabLst>
                <a:tab pos="380396" algn="l"/>
              </a:tabLst>
            </a:pPr>
            <a:endParaRPr lang="en-US" sz="2900" dirty="0">
              <a:latin typeface="Times New Roman" pitchFamily="18" charset="0"/>
            </a:endParaRPr>
          </a:p>
          <a:p>
            <a:pPr marL="272743" indent="-272743">
              <a:spcBef>
                <a:spcPct val="10000"/>
              </a:spcBef>
              <a:buFont typeface="Arial" pitchFamily="34" charset="0"/>
              <a:buChar char="•"/>
              <a:tabLst>
                <a:tab pos="380396" algn="l"/>
              </a:tabLst>
            </a:pPr>
            <a:endParaRPr lang="en-US" sz="2900" dirty="0" smtClean="0">
              <a:latin typeface="Times New Roman" pitchFamily="18" charset="0"/>
            </a:endParaRPr>
          </a:p>
          <a:p>
            <a:pPr marL="272743" indent="-272743" algn="r">
              <a:spcBef>
                <a:spcPct val="10000"/>
              </a:spcBef>
              <a:buFont typeface="Arial" pitchFamily="34" charset="0"/>
              <a:buChar char="•"/>
              <a:tabLst>
                <a:tab pos="380396" algn="l"/>
              </a:tabLst>
            </a:pPr>
            <a:endParaRPr lang="en-US" sz="1800" dirty="0">
              <a:latin typeface="Times New Roman" pitchFamily="18" charset="0"/>
            </a:endParaRPr>
          </a:p>
        </p:txBody>
      </p:sp>
      <p:sp>
        <p:nvSpPr>
          <p:cNvPr id="2055" name="Text Box 13"/>
          <p:cNvSpPr txBox="1">
            <a:spLocks noChangeArrowheads="1"/>
          </p:cNvSpPr>
          <p:nvPr/>
        </p:nvSpPr>
        <p:spPr bwMode="auto">
          <a:xfrm>
            <a:off x="27517941" y="5715002"/>
            <a:ext cx="7443346" cy="16719753"/>
          </a:xfrm>
          <a:prstGeom prst="rect">
            <a:avLst/>
          </a:prstGeom>
          <a:solidFill>
            <a:schemeClr val="bg1"/>
          </a:solidFill>
          <a:ln w="12700">
            <a:solidFill>
              <a:schemeClr val="hlink"/>
            </a:solidFill>
            <a:miter lim="800000"/>
            <a:headEnd/>
            <a:tailEnd/>
          </a:ln>
        </p:spPr>
        <p:txBody>
          <a:bodyPr lIns="695580" tIns="347790" rIns="695580" bIns="695580"/>
          <a:lstStyle/>
          <a:p>
            <a:pPr>
              <a:spcBef>
                <a:spcPct val="50000"/>
              </a:spcBef>
              <a:tabLst>
                <a:tab pos="483043" algn="l"/>
              </a:tabLst>
              <a:defRPr/>
            </a:pPr>
            <a:r>
              <a:rPr lang="en-US" sz="3400" b="1" dirty="0" smtClean="0">
                <a:latin typeface="Helvetica" pitchFamily="-111" charset="0"/>
                <a:ea typeface="ＭＳ Ｐゴシック" pitchFamily="-111" charset="-128"/>
              </a:rPr>
              <a:t>Conclusions</a:t>
            </a:r>
            <a:endParaRPr lang="en-US" sz="3400" b="1" dirty="0">
              <a:latin typeface="Helvetica" pitchFamily="-111" charset="0"/>
              <a:ea typeface="ＭＳ Ｐゴシック" pitchFamily="-111" charset="-128"/>
            </a:endParaRPr>
          </a:p>
          <a:p>
            <a:pPr>
              <a:spcBef>
                <a:spcPct val="50000"/>
              </a:spcBef>
              <a:buFont typeface="Wingdings" pitchFamily="2" charset="2"/>
              <a:buChar char="§"/>
              <a:tabLst>
                <a:tab pos="483043" algn="l"/>
              </a:tabLst>
              <a:defRPr/>
            </a:pPr>
            <a:r>
              <a:rPr lang="en-US" dirty="0">
                <a:latin typeface="+mn-lt"/>
                <a:ea typeface="ＭＳ Ｐゴシック" pitchFamily="-111" charset="-128"/>
              </a:rPr>
              <a:t> </a:t>
            </a:r>
            <a:r>
              <a:rPr lang="en-US" dirty="0" smtClean="0">
                <a:latin typeface="+mn-lt"/>
                <a:ea typeface="ＭＳ Ｐゴシック" pitchFamily="-111" charset="-128"/>
              </a:rPr>
              <a:t>From the regression models we could see that the most important factors for a movie to be economically successful are the actors and the production house. Where as for the movie to be successful rating wise the most significant factor is the director.</a:t>
            </a:r>
          </a:p>
          <a:p>
            <a:pPr>
              <a:spcBef>
                <a:spcPct val="50000"/>
              </a:spcBef>
              <a:buFont typeface="Wingdings" pitchFamily="2" charset="2"/>
              <a:buChar char="§"/>
              <a:tabLst>
                <a:tab pos="483043" algn="l"/>
              </a:tabLst>
              <a:defRPr/>
            </a:pPr>
            <a:r>
              <a:rPr lang="en-US" dirty="0" smtClean="0">
                <a:latin typeface="+mn-lt"/>
                <a:ea typeface="ＭＳ Ｐゴシック" pitchFamily="-111" charset="-128"/>
              </a:rPr>
              <a:t> We observed that rating or first week collection of the movie are not important factors for a movie to do good economically.  </a:t>
            </a:r>
          </a:p>
          <a:p>
            <a:pPr>
              <a:spcBef>
                <a:spcPct val="50000"/>
              </a:spcBef>
              <a:buFont typeface="Wingdings" pitchFamily="2" charset="2"/>
              <a:buChar char="§"/>
              <a:tabLst>
                <a:tab pos="483043" algn="l"/>
              </a:tabLst>
              <a:defRPr/>
            </a:pPr>
            <a:r>
              <a:rPr lang="en-US" dirty="0">
                <a:latin typeface="+mn-lt"/>
                <a:ea typeface="ＭＳ Ｐゴシック" pitchFamily="-111" charset="-128"/>
              </a:rPr>
              <a:t> </a:t>
            </a:r>
            <a:r>
              <a:rPr lang="en-US" dirty="0" smtClean="0">
                <a:latin typeface="+mn-lt"/>
                <a:ea typeface="ＭＳ Ｐゴシック" pitchFamily="-111" charset="-128"/>
              </a:rPr>
              <a:t>From the year graph we can clearly see a dip in the annual revenue during the years 2007-2008. </a:t>
            </a:r>
            <a:endParaRPr lang="en-US" dirty="0">
              <a:latin typeface="+mn-lt"/>
              <a:ea typeface="ＭＳ Ｐゴシック" pitchFamily="-111" charset="-128"/>
            </a:endParaRPr>
          </a:p>
          <a:p>
            <a:pPr>
              <a:spcBef>
                <a:spcPct val="50000"/>
              </a:spcBef>
              <a:buFont typeface="Wingdings" pitchFamily="2" charset="2"/>
              <a:buChar char="§"/>
              <a:tabLst>
                <a:tab pos="483043" algn="l"/>
              </a:tabLst>
              <a:defRPr/>
            </a:pPr>
            <a:r>
              <a:rPr lang="en-US" dirty="0">
                <a:latin typeface="+mn-lt"/>
                <a:ea typeface="ＭＳ Ｐゴシック" pitchFamily="-111" charset="-128"/>
              </a:rPr>
              <a:t> </a:t>
            </a:r>
            <a:r>
              <a:rPr lang="en-US" dirty="0" smtClean="0">
                <a:latin typeface="+mn-lt"/>
                <a:ea typeface="ＭＳ Ｐゴシック" pitchFamily="-111" charset="-128"/>
              </a:rPr>
              <a:t>From the weekly graph we can observe that the maximum revenue is generated during December and the Summer (May-Aug). </a:t>
            </a:r>
            <a:endParaRPr lang="en-US" dirty="0">
              <a:latin typeface="+mn-lt"/>
              <a:ea typeface="ＭＳ Ｐゴシック" pitchFamily="-111" charset="-128"/>
            </a:endParaRPr>
          </a:p>
          <a:p>
            <a:pPr>
              <a:spcBef>
                <a:spcPct val="50000"/>
              </a:spcBef>
              <a:buFont typeface="Wingdings" pitchFamily="2" charset="2"/>
              <a:buChar char="§"/>
              <a:tabLst>
                <a:tab pos="483043" algn="l"/>
              </a:tabLst>
              <a:defRPr/>
            </a:pPr>
            <a:r>
              <a:rPr lang="en-US" dirty="0">
                <a:latin typeface="+mn-lt"/>
                <a:ea typeface="ＭＳ Ｐゴシック" pitchFamily="-111" charset="-128"/>
              </a:rPr>
              <a:t> </a:t>
            </a:r>
            <a:r>
              <a:rPr lang="en-US" dirty="0" smtClean="0">
                <a:latin typeface="+mn-lt"/>
                <a:ea typeface="ＭＳ Ｐゴシック" pitchFamily="-111" charset="-128"/>
              </a:rPr>
              <a:t>For the prediction of user’s rating for the movies we found that stochastic gradient descent gives the best results and is scalable. </a:t>
            </a:r>
            <a:endParaRPr lang="en-US" dirty="0">
              <a:latin typeface="+mn-lt"/>
              <a:ea typeface="ＭＳ Ｐゴシック" pitchFamily="-111" charset="-128"/>
            </a:endParaRPr>
          </a:p>
          <a:p>
            <a:pPr>
              <a:spcBef>
                <a:spcPct val="50000"/>
              </a:spcBef>
              <a:buFont typeface="Wingdings" pitchFamily="2" charset="2"/>
              <a:buChar char="§"/>
              <a:tabLst>
                <a:tab pos="483043" algn="l"/>
              </a:tabLst>
              <a:defRPr/>
            </a:pPr>
            <a:r>
              <a:rPr lang="en-US" dirty="0">
                <a:latin typeface="+mn-lt"/>
                <a:ea typeface="ＭＳ Ｐゴシック" pitchFamily="-111" charset="-128"/>
              </a:rPr>
              <a:t> </a:t>
            </a:r>
            <a:r>
              <a:rPr lang="en-US" dirty="0" smtClean="0">
                <a:latin typeface="+mn-lt"/>
                <a:ea typeface="ＭＳ Ｐゴシック" pitchFamily="-111" charset="-128"/>
              </a:rPr>
              <a:t>We did 2 sample test to study gender preference for movie genre and found that men rate crime and horror movies slightly higher then women (diff : 0.03), overall there is no gender preference for movies. </a:t>
            </a:r>
          </a:p>
          <a:p>
            <a:pPr>
              <a:spcBef>
                <a:spcPct val="50000"/>
              </a:spcBef>
              <a:buFont typeface="Wingdings" pitchFamily="2" charset="2"/>
              <a:buChar char="§"/>
              <a:tabLst>
                <a:tab pos="483043" algn="l"/>
              </a:tabLst>
              <a:defRPr/>
            </a:pPr>
            <a:r>
              <a:rPr lang="en-US" dirty="0" smtClean="0">
                <a:latin typeface="+mn-lt"/>
                <a:ea typeface="ＭＳ Ｐゴシック" pitchFamily="-111" charset="-128"/>
              </a:rPr>
              <a:t> From the linear regression </a:t>
            </a:r>
            <a:r>
              <a:rPr lang="en-US" dirty="0">
                <a:latin typeface="+mn-lt"/>
                <a:ea typeface="ＭＳ Ｐゴシック" pitchFamily="-111" charset="-128"/>
              </a:rPr>
              <a:t>w</a:t>
            </a:r>
            <a:r>
              <a:rPr lang="en-US" dirty="0" smtClean="0">
                <a:latin typeface="+mn-lt"/>
                <a:ea typeface="ＭＳ Ｐゴシック" pitchFamily="-111" charset="-128"/>
              </a:rPr>
              <a:t>e observed that movies belonging to   comedy, drama, horror and war genre are more likely to do better economically </a:t>
            </a:r>
          </a:p>
          <a:p>
            <a:pPr>
              <a:spcBef>
                <a:spcPct val="50000"/>
              </a:spcBef>
              <a:buFont typeface="Wingdings" pitchFamily="2" charset="2"/>
              <a:buChar char="§"/>
              <a:tabLst>
                <a:tab pos="483043" algn="l"/>
              </a:tabLst>
              <a:defRPr/>
            </a:pPr>
            <a:r>
              <a:rPr lang="en-US" dirty="0" smtClean="0">
                <a:latin typeface="+mn-lt"/>
                <a:ea typeface="ＭＳ Ｐゴシック" pitchFamily="-111" charset="-128"/>
              </a:rPr>
              <a:t> From the AUC we can see that our logistic model performs better then random predictor.</a:t>
            </a:r>
          </a:p>
        </p:txBody>
      </p:sp>
      <p:sp>
        <p:nvSpPr>
          <p:cNvPr id="3" name="Text Box 14"/>
          <p:cNvSpPr txBox="1">
            <a:spLocks noChangeArrowheads="1"/>
          </p:cNvSpPr>
          <p:nvPr/>
        </p:nvSpPr>
        <p:spPr bwMode="auto">
          <a:xfrm>
            <a:off x="1229180" y="2846918"/>
            <a:ext cx="34072286" cy="2498915"/>
          </a:xfrm>
          <a:prstGeom prst="rect">
            <a:avLst/>
          </a:prstGeom>
          <a:noFill/>
          <a:ln w="12700">
            <a:noFill/>
            <a:miter lim="800000"/>
            <a:headEnd/>
            <a:tailEnd/>
          </a:ln>
        </p:spPr>
        <p:txBody>
          <a:bodyPr lIns="208674" tIns="208674" rIns="208674" bIns="208674">
            <a:spAutoFit/>
          </a:bodyPr>
          <a:lstStyle/>
          <a:p>
            <a:pPr algn="ctr"/>
            <a:r>
              <a:rPr lang="en-US" sz="4500" b="1" dirty="0" smtClean="0"/>
              <a:t>Divyam Hansaria &amp; Abhyudaya Alva</a:t>
            </a:r>
            <a:r>
              <a:rPr lang="en-US" sz="4500" b="1" dirty="0"/>
              <a:t/>
            </a:r>
            <a:br>
              <a:rPr lang="en-US" sz="4500" b="1" dirty="0"/>
            </a:br>
            <a:r>
              <a:rPr lang="en-US" sz="4500" dirty="0" smtClean="0"/>
              <a:t>Boston University </a:t>
            </a:r>
            <a:endParaRPr lang="en-US" sz="4500" dirty="0"/>
          </a:p>
          <a:p>
            <a:pPr algn="ctr"/>
            <a:r>
              <a:rPr lang="en-US" sz="4500" dirty="0" smtClean="0"/>
              <a:t>GRS Computer Science Department</a:t>
            </a:r>
            <a:endParaRPr lang="en-US" sz="4500" dirty="0"/>
          </a:p>
        </p:txBody>
      </p:sp>
      <p:sp>
        <p:nvSpPr>
          <p:cNvPr id="2056" name="Text Box 15"/>
          <p:cNvSpPr txBox="1">
            <a:spLocks noChangeArrowheads="1"/>
          </p:cNvSpPr>
          <p:nvPr/>
        </p:nvSpPr>
        <p:spPr bwMode="auto">
          <a:xfrm>
            <a:off x="27485176" y="22544422"/>
            <a:ext cx="7508876" cy="3555372"/>
          </a:xfrm>
          <a:prstGeom prst="rect">
            <a:avLst/>
          </a:prstGeom>
          <a:solidFill>
            <a:schemeClr val="bg1"/>
          </a:solidFill>
          <a:ln w="12700">
            <a:solidFill>
              <a:schemeClr val="hlink"/>
            </a:solidFill>
            <a:miter lim="800000"/>
            <a:headEnd/>
            <a:tailEnd/>
          </a:ln>
        </p:spPr>
        <p:txBody>
          <a:bodyPr lIns="695580" tIns="347790" rIns="695580" bIns="695580"/>
          <a:lstStyle/>
          <a:p>
            <a:pPr marL="380396" indent="-380396">
              <a:spcBef>
                <a:spcPct val="50000"/>
              </a:spcBef>
              <a:defRPr/>
            </a:pPr>
            <a:r>
              <a:rPr lang="en-US" sz="3400" b="1" dirty="0" smtClean="0">
                <a:latin typeface="Helvetica" pitchFamily="-111" charset="0"/>
              </a:rPr>
              <a:t>References</a:t>
            </a:r>
            <a:endParaRPr lang="en-US" sz="3400" b="1" dirty="0">
              <a:latin typeface="Helvetica" pitchFamily="-111" charset="0"/>
            </a:endParaRPr>
          </a:p>
          <a:p>
            <a:pPr marL="285750" indent="-285750">
              <a:buFont typeface="Arial" charset="0"/>
              <a:buChar char="•"/>
              <a:defRPr/>
            </a:pPr>
            <a:r>
              <a:rPr lang="en-US" sz="1700" dirty="0" smtClean="0">
                <a:latin typeface="+mn-lt"/>
              </a:rPr>
              <a:t>www.imdb.com</a:t>
            </a:r>
          </a:p>
          <a:p>
            <a:pPr marL="285750" indent="-285750">
              <a:buFont typeface="Arial" charset="0"/>
              <a:buChar char="•"/>
              <a:defRPr/>
            </a:pPr>
            <a:r>
              <a:rPr lang="en-US" sz="1700" dirty="0" err="1" smtClean="0">
                <a:latin typeface="+mn-lt"/>
              </a:rPr>
              <a:t>www.tmdb.com</a:t>
            </a:r>
            <a:endParaRPr lang="en-US" sz="1700" dirty="0" smtClean="0">
              <a:latin typeface="+mn-lt"/>
            </a:endParaRPr>
          </a:p>
          <a:p>
            <a:pPr marL="285750" indent="-285750">
              <a:buFont typeface="Arial" charset="0"/>
              <a:buChar char="•"/>
              <a:defRPr/>
            </a:pPr>
            <a:r>
              <a:rPr lang="en-US" sz="1700" dirty="0" err="1" smtClean="0">
                <a:latin typeface="+mn-lt"/>
              </a:rPr>
              <a:t>www.movielens.com</a:t>
            </a:r>
            <a:endParaRPr lang="en-US" sz="1700" dirty="0" smtClean="0">
              <a:latin typeface="+mn-lt"/>
            </a:endParaRPr>
          </a:p>
          <a:p>
            <a:pPr marL="285750" indent="-285750">
              <a:buFont typeface="Arial" charset="0"/>
              <a:buChar char="•"/>
              <a:defRPr/>
            </a:pPr>
            <a:r>
              <a:rPr lang="en-US" sz="1800" dirty="0"/>
              <a:t>F. Maxwell Harper and Joseph A. </a:t>
            </a:r>
            <a:r>
              <a:rPr lang="en-US" sz="1800" dirty="0" err="1"/>
              <a:t>Konstan</a:t>
            </a:r>
            <a:r>
              <a:rPr lang="en-US" sz="1800" dirty="0"/>
              <a:t>. 2015. The </a:t>
            </a:r>
            <a:r>
              <a:rPr lang="en-US" sz="1800" dirty="0" err="1"/>
              <a:t>MovieLens</a:t>
            </a:r>
            <a:r>
              <a:rPr lang="en-US" sz="1800" dirty="0"/>
              <a:t> Datasets: History and Context. ACM Transactions on Interactive Intelligent Systems (</a:t>
            </a:r>
            <a:r>
              <a:rPr lang="en-US" sz="1800" dirty="0" err="1"/>
              <a:t>TiiS</a:t>
            </a:r>
            <a:r>
              <a:rPr lang="en-US" sz="1800" dirty="0"/>
              <a:t>) 5, 4, Article 19 (December 2015), 19 pages. DOI=&lt;http://dx.doi.org/10.1145/2827872&gt;</a:t>
            </a:r>
            <a:endParaRPr lang="en-US" sz="1700" dirty="0" smtClean="0">
              <a:latin typeface="+mn-lt"/>
            </a:endParaRPr>
          </a:p>
          <a:p>
            <a:pPr>
              <a:defRPr/>
            </a:pPr>
            <a:endParaRPr lang="en-US" sz="1600" dirty="0"/>
          </a:p>
          <a:p>
            <a:pPr>
              <a:defRPr/>
            </a:pPr>
            <a:endParaRPr lang="en-US" sz="1500" dirty="0">
              <a:latin typeface="Times New Roman" pitchFamily="18" charset="0"/>
            </a:endParaRPr>
          </a:p>
        </p:txBody>
      </p:sp>
      <p:sp>
        <p:nvSpPr>
          <p:cNvPr id="2057" name="Rectangle 180"/>
          <p:cNvSpPr>
            <a:spLocks noChangeArrowheads="1"/>
          </p:cNvSpPr>
          <p:nvPr/>
        </p:nvSpPr>
        <p:spPr bwMode="auto">
          <a:xfrm>
            <a:off x="4546518" y="1181270"/>
            <a:ext cx="27886881" cy="1147455"/>
          </a:xfrm>
          <a:prstGeom prst="rect">
            <a:avLst/>
          </a:prstGeom>
          <a:noFill/>
          <a:ln w="9525">
            <a:noFill/>
            <a:miter lim="800000"/>
            <a:headEnd/>
            <a:tailEnd/>
          </a:ln>
        </p:spPr>
        <p:txBody>
          <a:bodyPr wrap="square" lIns="69558" tIns="34779" rIns="69558" bIns="34779">
            <a:spAutoFit/>
          </a:bodyPr>
          <a:lstStyle/>
          <a:p>
            <a:pPr algn="ctr"/>
            <a:r>
              <a:rPr lang="en-US" sz="7000" b="1" dirty="0" smtClean="0"/>
              <a:t>Movie Data Analysis</a:t>
            </a:r>
            <a:endParaRPr lang="en-US" sz="7000" b="1" dirty="0"/>
          </a:p>
        </p:txBody>
      </p:sp>
      <p:sp>
        <p:nvSpPr>
          <p:cNvPr id="15" name="Text Box 7"/>
          <p:cNvSpPr txBox="1">
            <a:spLocks noChangeArrowheads="1"/>
          </p:cNvSpPr>
          <p:nvPr/>
        </p:nvSpPr>
        <p:spPr bwMode="auto">
          <a:xfrm>
            <a:off x="1443490" y="12694302"/>
            <a:ext cx="7931103" cy="5575512"/>
          </a:xfrm>
          <a:prstGeom prst="rect">
            <a:avLst/>
          </a:prstGeom>
          <a:solidFill>
            <a:schemeClr val="bg1"/>
          </a:solidFill>
          <a:ln w="12700">
            <a:solidFill>
              <a:schemeClr val="hlink"/>
            </a:solidFill>
            <a:miter lim="800000"/>
            <a:headEnd/>
            <a:tailEnd/>
          </a:ln>
        </p:spPr>
        <p:txBody>
          <a:bodyPr lIns="695580" tIns="347790" rIns="695580" bIns="695580"/>
          <a:lstStyle/>
          <a:p>
            <a:pPr algn="just">
              <a:spcBef>
                <a:spcPct val="50000"/>
              </a:spcBef>
              <a:tabLst>
                <a:tab pos="380396" algn="l"/>
              </a:tabLst>
              <a:defRPr/>
            </a:pPr>
            <a:r>
              <a:rPr lang="en-US" sz="3400" b="1" dirty="0" smtClean="0">
                <a:latin typeface="Helvetica" pitchFamily="-111" charset="0"/>
                <a:ea typeface="ＭＳ Ｐゴシック" pitchFamily="-111" charset="-128"/>
              </a:rPr>
              <a:t>Goals</a:t>
            </a:r>
            <a:endParaRPr lang="en-US" sz="3400" dirty="0">
              <a:latin typeface="Helvetica" pitchFamily="-111" charset="0"/>
              <a:ea typeface="ＭＳ Ｐゴシック" pitchFamily="-111" charset="-128"/>
            </a:endParaRPr>
          </a:p>
          <a:p>
            <a:pPr>
              <a:spcAft>
                <a:spcPts val="760"/>
              </a:spcAft>
              <a:buFont typeface="Wingdings" pitchFamily="2" charset="2"/>
              <a:buChar char="§"/>
              <a:defRPr/>
            </a:pPr>
            <a:r>
              <a:rPr lang="en-US" dirty="0">
                <a:latin typeface="+mn-lt"/>
              </a:rPr>
              <a:t> </a:t>
            </a:r>
            <a:r>
              <a:rPr lang="en-US" dirty="0" smtClean="0">
                <a:latin typeface="+mn-lt"/>
              </a:rPr>
              <a:t>Build a recommendation system: Predict user ratings for movies.</a:t>
            </a:r>
            <a:endParaRPr lang="en-US" dirty="0">
              <a:latin typeface="+mn-lt"/>
            </a:endParaRPr>
          </a:p>
          <a:p>
            <a:pPr>
              <a:spcAft>
                <a:spcPts val="760"/>
              </a:spcAft>
              <a:buFont typeface="Wingdings" pitchFamily="2" charset="2"/>
              <a:buChar char="§"/>
              <a:defRPr/>
            </a:pPr>
            <a:r>
              <a:rPr lang="en-US" dirty="0">
                <a:latin typeface="+mn-lt"/>
              </a:rPr>
              <a:t> </a:t>
            </a:r>
            <a:r>
              <a:rPr lang="en-US" dirty="0" smtClean="0">
                <a:latin typeface="+mn-lt"/>
              </a:rPr>
              <a:t>Find what are the factors that make a movie successful economically as well as rating wise.</a:t>
            </a:r>
          </a:p>
          <a:p>
            <a:pPr>
              <a:spcAft>
                <a:spcPts val="760"/>
              </a:spcAft>
              <a:buFont typeface="Wingdings" pitchFamily="2" charset="2"/>
              <a:buChar char="§"/>
              <a:defRPr/>
            </a:pPr>
            <a:r>
              <a:rPr lang="en-US" dirty="0" smtClean="0">
                <a:latin typeface="+mn-lt"/>
              </a:rPr>
              <a:t> Find weather a correlation exists between ratings and profits.</a:t>
            </a:r>
          </a:p>
          <a:p>
            <a:pPr>
              <a:spcAft>
                <a:spcPts val="760"/>
              </a:spcAft>
              <a:buFont typeface="Wingdings" pitchFamily="2" charset="2"/>
              <a:buChar char="§"/>
              <a:defRPr/>
            </a:pPr>
            <a:r>
              <a:rPr lang="en-US" dirty="0" smtClean="0">
                <a:latin typeface="+mn-lt"/>
              </a:rPr>
              <a:t> Find if there is any pattern in the revenues earned by the past movies.</a:t>
            </a:r>
          </a:p>
          <a:p>
            <a:pPr>
              <a:spcAft>
                <a:spcPts val="760"/>
              </a:spcAft>
              <a:buFont typeface="Wingdings" pitchFamily="2" charset="2"/>
              <a:buChar char="§"/>
              <a:defRPr/>
            </a:pPr>
            <a:r>
              <a:rPr lang="en-US" dirty="0" smtClean="0">
                <a:latin typeface="+mn-lt"/>
              </a:rPr>
              <a:t> Find if there is any demographic or gender preference for movies.</a:t>
            </a:r>
            <a:endParaRPr lang="en-US" dirty="0">
              <a:latin typeface="+mn-lt"/>
            </a:endParaRPr>
          </a:p>
        </p:txBody>
      </p:sp>
      <p:sp>
        <p:nvSpPr>
          <p:cNvPr id="5" name="TextBox 4"/>
          <p:cNvSpPr txBox="1"/>
          <p:nvPr/>
        </p:nvSpPr>
        <p:spPr>
          <a:xfrm>
            <a:off x="10560469" y="21135081"/>
            <a:ext cx="10710688" cy="2349450"/>
          </a:xfrm>
          <a:prstGeom prst="rect">
            <a:avLst/>
          </a:prstGeom>
          <a:noFill/>
        </p:spPr>
        <p:txBody>
          <a:bodyPr wrap="square" lIns="72731" tIns="36366" rIns="72731" bIns="36366" rtlCol="0">
            <a:spAutoFit/>
          </a:bodyPr>
          <a:lstStyle/>
          <a:p>
            <a:pPr marL="272743" indent="-272743">
              <a:spcBef>
                <a:spcPct val="10000"/>
              </a:spcBef>
              <a:buFont typeface="Arial" pitchFamily="34" charset="0"/>
              <a:buChar char="•"/>
              <a:tabLst>
                <a:tab pos="380396" algn="l"/>
              </a:tabLst>
            </a:pPr>
            <a:endParaRPr lang="en-US" sz="2900" dirty="0" smtClean="0">
              <a:latin typeface="Times New Roman" charset="0"/>
              <a:ea typeface="Times New Roman" charset="0"/>
              <a:cs typeface="Times New Roman" charset="0"/>
            </a:endParaRPr>
          </a:p>
          <a:p>
            <a:pPr marL="272743" indent="-272743">
              <a:spcBef>
                <a:spcPct val="10000"/>
              </a:spcBef>
              <a:buFont typeface="Arial" pitchFamily="34" charset="0"/>
              <a:buChar char="•"/>
              <a:tabLst>
                <a:tab pos="380396" algn="l"/>
              </a:tabLst>
            </a:pPr>
            <a:r>
              <a:rPr lang="en-US" sz="2900" dirty="0" smtClean="0">
                <a:latin typeface="Times New Roman" charset="0"/>
                <a:ea typeface="Times New Roman" charset="0"/>
                <a:cs typeface="Times New Roman" charset="0"/>
              </a:rPr>
              <a:t>We </a:t>
            </a:r>
            <a:r>
              <a:rPr lang="en-US" sz="2900" dirty="0">
                <a:latin typeface="Times New Roman" charset="0"/>
                <a:ea typeface="Times New Roman" charset="0"/>
                <a:cs typeface="Times New Roman" charset="0"/>
              </a:rPr>
              <a:t>performed simple linear regression to </a:t>
            </a:r>
            <a:r>
              <a:rPr lang="en-US" sz="2900" dirty="0" smtClean="0">
                <a:latin typeface="Times New Roman" charset="0"/>
                <a:ea typeface="Times New Roman" charset="0"/>
                <a:cs typeface="Times New Roman" charset="0"/>
              </a:rPr>
              <a:t>predict </a:t>
            </a:r>
            <a:r>
              <a:rPr lang="en-US" sz="2900" dirty="0">
                <a:latin typeface="Times New Roman" charset="0"/>
                <a:ea typeface="Times New Roman" charset="0"/>
                <a:cs typeface="Times New Roman" charset="0"/>
              </a:rPr>
              <a:t>profit from genre.</a:t>
            </a:r>
          </a:p>
          <a:p>
            <a:pPr marL="363657" indent="-363657">
              <a:buFont typeface="Arial" pitchFamily="34" charset="0"/>
              <a:buChar char="•"/>
            </a:pPr>
            <a:endParaRPr lang="en-US" sz="2900" dirty="0">
              <a:latin typeface="Times New Roman" charset="0"/>
              <a:ea typeface="Times New Roman" charset="0"/>
              <a:cs typeface="Times New Roman" charset="0"/>
            </a:endParaRPr>
          </a:p>
          <a:p>
            <a:pPr marL="363657" indent="-363657">
              <a:buFont typeface="Arial" pitchFamily="34" charset="0"/>
              <a:buChar char="•"/>
            </a:pPr>
            <a:endParaRPr lang="en-US" sz="2900" dirty="0">
              <a:latin typeface="Times New Roman" charset="0"/>
              <a:ea typeface="Times New Roman" charset="0"/>
              <a:cs typeface="Times New Roman" charset="0"/>
            </a:endParaRPr>
          </a:p>
          <a:p>
            <a:pPr marL="363657" indent="-363657">
              <a:buFont typeface="Arial" pitchFamily="34" charset="0"/>
              <a:buChar char="•"/>
            </a:pPr>
            <a:endParaRPr lang="en-US" sz="2900" dirty="0" smtClean="0">
              <a:latin typeface="Times New Roman" charset="0"/>
              <a:ea typeface="Times New Roman" charset="0"/>
              <a:cs typeface="Times New Roman" charset="0"/>
            </a:endParaRPr>
          </a:p>
        </p:txBody>
      </p:sp>
      <p:sp>
        <p:nvSpPr>
          <p:cNvPr id="22" name="TextBox 21"/>
          <p:cNvSpPr txBox="1"/>
          <p:nvPr/>
        </p:nvSpPr>
        <p:spPr>
          <a:xfrm>
            <a:off x="12045797" y="11581475"/>
            <a:ext cx="13778838" cy="440595"/>
          </a:xfrm>
          <a:prstGeom prst="rect">
            <a:avLst/>
          </a:prstGeom>
          <a:noFill/>
        </p:spPr>
        <p:txBody>
          <a:bodyPr wrap="square" lIns="55334" tIns="27667" rIns="55334" bIns="27667" rtlCol="0">
            <a:spAutoFit/>
          </a:bodyPr>
          <a:lstStyle/>
          <a:p>
            <a:pPr algn="ctr"/>
            <a:r>
              <a:rPr lang="en-US" smtClean="0">
                <a:latin typeface="+mn-lt"/>
              </a:rPr>
              <a:t>Figs: Error </a:t>
            </a:r>
            <a:r>
              <a:rPr lang="en-US" dirty="0" smtClean="0">
                <a:latin typeface="+mn-lt"/>
              </a:rPr>
              <a:t>graphs representing the learning of the algorithm used to judge convergence .</a:t>
            </a:r>
            <a:endParaRPr lang="en-US"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7942" y="1398985"/>
            <a:ext cx="7443346" cy="32274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491" y="476574"/>
            <a:ext cx="3322039" cy="50730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1104" y="7935103"/>
            <a:ext cx="7849053" cy="364453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1803" t="1814"/>
          <a:stretch/>
        </p:blipFill>
        <p:spPr>
          <a:xfrm>
            <a:off x="10941666" y="7955438"/>
            <a:ext cx="7821821" cy="3644538"/>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1393" t="42154" r="33210" b="19995"/>
          <a:stretch/>
        </p:blipFill>
        <p:spPr>
          <a:xfrm>
            <a:off x="19268980" y="15009295"/>
            <a:ext cx="7287841" cy="2581647"/>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4493" t="53167" r="52133" b="11713"/>
          <a:stretch/>
        </p:blipFill>
        <p:spPr>
          <a:xfrm>
            <a:off x="21132800" y="19331543"/>
            <a:ext cx="5711841" cy="3157618"/>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13351" t="50179" r="53737" b="11869"/>
          <a:stretch/>
        </p:blipFill>
        <p:spPr>
          <a:xfrm>
            <a:off x="20894022" y="22434755"/>
            <a:ext cx="5662799" cy="3665039"/>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l="1560" r="3166" b="2737"/>
          <a:stretch/>
        </p:blipFill>
        <p:spPr>
          <a:xfrm>
            <a:off x="10866576" y="17201832"/>
            <a:ext cx="8402404" cy="4363754"/>
          </a:xfrm>
          <a:prstGeom prst="rect">
            <a:avLst/>
          </a:prstGeom>
        </p:spPr>
      </p:pic>
      <p:sp>
        <p:nvSpPr>
          <p:cNvPr id="19" name="TextBox 18"/>
          <p:cNvSpPr txBox="1"/>
          <p:nvPr/>
        </p:nvSpPr>
        <p:spPr>
          <a:xfrm>
            <a:off x="20555609" y="17831294"/>
            <a:ext cx="5961991" cy="1769715"/>
          </a:xfrm>
          <a:prstGeom prst="rect">
            <a:avLst/>
          </a:prstGeom>
          <a:noFill/>
        </p:spPr>
        <p:txBody>
          <a:bodyPr wrap="square" rtlCol="0">
            <a:spAutoFit/>
          </a:bodyPr>
          <a:lstStyle/>
          <a:p>
            <a:pPr marL="457200" indent="-457200">
              <a:buFont typeface="Arial" charset="0"/>
              <a:buChar char="•"/>
            </a:pPr>
            <a:r>
              <a:rPr lang="en-US" sz="2800" dirty="0">
                <a:latin typeface="Times New Roman" charset="0"/>
                <a:ea typeface="Times New Roman" charset="0"/>
                <a:cs typeface="Times New Roman" charset="0"/>
              </a:rPr>
              <a:t>Plot of annual revenue total revenue from 2006 – 2011 to show the movie industry during the recession period.</a:t>
            </a:r>
          </a:p>
          <a:p>
            <a:endParaRPr lang="en-US" dirty="0"/>
          </a:p>
        </p:txBody>
      </p:sp>
      <p:sp>
        <p:nvSpPr>
          <p:cNvPr id="20" name="TextBox 19"/>
          <p:cNvSpPr txBox="1"/>
          <p:nvPr/>
        </p:nvSpPr>
        <p:spPr>
          <a:xfrm>
            <a:off x="18288000" y="22773862"/>
            <a:ext cx="2917952" cy="3108543"/>
          </a:xfrm>
          <a:prstGeom prst="rect">
            <a:avLst/>
          </a:prstGeom>
          <a:noFill/>
        </p:spPr>
        <p:txBody>
          <a:bodyPr wrap="square" rtlCol="0">
            <a:spAutoFit/>
          </a:bodyPr>
          <a:lstStyle/>
          <a:p>
            <a:pPr marL="363657" indent="-363657">
              <a:buFont typeface="Arial" pitchFamily="34" charset="0"/>
              <a:buChar char="•"/>
            </a:pPr>
            <a:r>
              <a:rPr lang="en-US" sz="2800" smtClean="0">
                <a:latin typeface="Times New Roman" charset="0"/>
                <a:ea typeface="Times New Roman" charset="0"/>
                <a:cs typeface="Times New Roman" charset="0"/>
              </a:rPr>
              <a:t>Plot of weekly revenue for the years 2012 and 2013 to show the revenue in different months during the year.</a:t>
            </a:r>
            <a:endParaRPr lang="en-US" sz="2800" dirty="0">
              <a:latin typeface="Times New Roman" charset="0"/>
              <a:ea typeface="Times New Roman" charset="0"/>
              <a:cs typeface="Times New Roman" charset="0"/>
            </a:endParaRPr>
          </a:p>
        </p:txBody>
      </p:sp>
      <p:sp>
        <p:nvSpPr>
          <p:cNvPr id="33" name="TextBox 32"/>
          <p:cNvSpPr txBox="1"/>
          <p:nvPr/>
        </p:nvSpPr>
        <p:spPr>
          <a:xfrm>
            <a:off x="10495625" y="22670152"/>
            <a:ext cx="2561573" cy="2246769"/>
          </a:xfrm>
          <a:prstGeom prst="rect">
            <a:avLst/>
          </a:prstGeom>
          <a:noFill/>
        </p:spPr>
        <p:txBody>
          <a:bodyPr wrap="square" rtlCol="0">
            <a:spAutoFit/>
          </a:bodyPr>
          <a:lstStyle/>
          <a:p>
            <a:pPr marL="363657" indent="-363657">
              <a:buFont typeface="Arial" pitchFamily="34" charset="0"/>
              <a:buChar char="•"/>
            </a:pPr>
            <a:r>
              <a:rPr lang="en-US" sz="2800" dirty="0" smtClean="0">
                <a:latin typeface="Times New Roman" charset="0"/>
                <a:ea typeface="Times New Roman" charset="0"/>
                <a:cs typeface="Times New Roman" charset="0"/>
              </a:rPr>
              <a:t>Area under the curve plot for the logistic regression.</a:t>
            </a:r>
            <a:endParaRPr lang="en-US" sz="2800" dirty="0">
              <a:latin typeface="Times New Roman" charset="0"/>
              <a:ea typeface="Times New Roman" charset="0"/>
              <a:cs typeface="Times New Roman" charset="0"/>
            </a:endParaRPr>
          </a:p>
        </p:txBody>
      </p:sp>
      <p:pic>
        <p:nvPicPr>
          <p:cNvPr id="2" name="Picture 1"/>
          <p:cNvPicPr>
            <a:picLocks noChangeAspect="1"/>
          </p:cNvPicPr>
          <p:nvPr/>
        </p:nvPicPr>
        <p:blipFill rotWithShape="1">
          <a:blip r:embed="rId11">
            <a:extLst>
              <a:ext uri="{28A0092B-C50C-407E-A947-70E740481C1C}">
                <a14:useLocalDpi xmlns:a14="http://schemas.microsoft.com/office/drawing/2010/main" val="0"/>
              </a:ext>
            </a:extLst>
          </a:blip>
          <a:srcRect l="14140" t="29553" r="32180" b="6032"/>
          <a:stretch/>
        </p:blipFill>
        <p:spPr>
          <a:xfrm>
            <a:off x="12929399" y="22268023"/>
            <a:ext cx="5399314" cy="3832097"/>
          </a:xfrm>
          <a:prstGeom prst="rect">
            <a:avLst/>
          </a:prstGeom>
        </p:spPr>
      </p:pic>
      <p:pic>
        <p:nvPicPr>
          <p:cNvPr id="4" name="Picture 3"/>
          <p:cNvPicPr>
            <a:picLocks noChangeAspect="1"/>
          </p:cNvPicPr>
          <p:nvPr/>
        </p:nvPicPr>
        <p:blipFill rotWithShape="1">
          <a:blip r:embed="rId12">
            <a:extLst>
              <a:ext uri="{28A0092B-C50C-407E-A947-70E740481C1C}">
                <a14:useLocalDpi xmlns:a14="http://schemas.microsoft.com/office/drawing/2010/main" val="0"/>
              </a:ext>
            </a:extLst>
          </a:blip>
          <a:srcRect l="13276" t="39250" r="32612" b="15728"/>
          <a:stretch/>
        </p:blipFill>
        <p:spPr>
          <a:xfrm>
            <a:off x="19659890" y="12022070"/>
            <a:ext cx="6770624" cy="283028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740</TotalTime>
  <Words>576</Words>
  <Application>Microsoft Macintosh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Century Gothic</vt:lpstr>
      <vt:lpstr>Helvetica</vt:lpstr>
      <vt:lpstr>ＭＳ Ｐゴシック</vt:lpstr>
      <vt:lpstr>Times New Roman</vt:lpstr>
      <vt:lpstr>Wingdings</vt:lpstr>
      <vt:lpstr>Vapor Trail</vt:lpstr>
      <vt:lpstr>PowerPoint Presentation</vt:lpstr>
    </vt:vector>
  </TitlesOfParts>
  <Company>Swarthmore College</Company>
  <LinksUpToDate>false</LinksUpToDate>
  <SharedDoc>false</SharedDoc>
  <HyperlinkBase>http://www.swarthmore.edu/NatSci/cpurrin1/posteradvice.htm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scientific posters (Swarthmore College)</dc:title>
  <dc:creator>Colin Purrington</dc:creator>
  <dc:description>Suggestions and gripes to: cpurrin1@swarthmore.edu</dc:description>
  <cp:lastModifiedBy>Microsoft Office User</cp:lastModifiedBy>
  <cp:revision>582</cp:revision>
  <cp:lastPrinted>2009-04-08T18:36:54Z</cp:lastPrinted>
  <dcterms:created xsi:type="dcterms:W3CDTF">2012-02-16T20:20:25Z</dcterms:created>
  <dcterms:modified xsi:type="dcterms:W3CDTF">2016-05-02T03:52:42Z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